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4"/>
  </p:notesMasterIdLst>
  <p:handoutMasterIdLst>
    <p:handoutMasterId r:id="rId35"/>
  </p:handoutMasterIdLst>
  <p:sldIdLst>
    <p:sldId id="468" r:id="rId2"/>
    <p:sldId id="579" r:id="rId3"/>
    <p:sldId id="578" r:id="rId4"/>
    <p:sldId id="574" r:id="rId5"/>
    <p:sldId id="576" r:id="rId6"/>
    <p:sldId id="543" r:id="rId7"/>
    <p:sldId id="544" r:id="rId8"/>
    <p:sldId id="548" r:id="rId9"/>
    <p:sldId id="556" r:id="rId10"/>
    <p:sldId id="559" r:id="rId11"/>
    <p:sldId id="558" r:id="rId12"/>
    <p:sldId id="545" r:id="rId13"/>
    <p:sldId id="549" r:id="rId14"/>
    <p:sldId id="553" r:id="rId15"/>
    <p:sldId id="552" r:id="rId16"/>
    <p:sldId id="551" r:id="rId17"/>
    <p:sldId id="550" r:id="rId18"/>
    <p:sldId id="557" r:id="rId19"/>
    <p:sldId id="560" r:id="rId20"/>
    <p:sldId id="561" r:id="rId21"/>
    <p:sldId id="566" r:id="rId22"/>
    <p:sldId id="567" r:id="rId23"/>
    <p:sldId id="570" r:id="rId24"/>
    <p:sldId id="569" r:id="rId25"/>
    <p:sldId id="568" r:id="rId26"/>
    <p:sldId id="565" r:id="rId27"/>
    <p:sldId id="563" r:id="rId28"/>
    <p:sldId id="571" r:id="rId29"/>
    <p:sldId id="562" r:id="rId30"/>
    <p:sldId id="572" r:id="rId31"/>
    <p:sldId id="573" r:id="rId32"/>
    <p:sldId id="580" r:id="rId33"/>
  </p:sldIdLst>
  <p:sldSz cx="12287250" cy="69119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 userDrawn="1">
          <p15:clr>
            <a:srgbClr val="A4A3A4"/>
          </p15:clr>
        </p15:guide>
        <p15:guide id="2" pos="3871" userDrawn="1">
          <p15:clr>
            <a:srgbClr val="A4A3A4"/>
          </p15:clr>
        </p15:guide>
        <p15:guide id="3" orient="horz" pos="2322" userDrawn="1">
          <p15:clr>
            <a:srgbClr val="A4A3A4"/>
          </p15:clr>
        </p15:guide>
        <p15:guide id="4" pos="6392" userDrawn="1">
          <p15:clr>
            <a:srgbClr val="A4A3A4"/>
          </p15:clr>
        </p15:guide>
        <p15:guide id="5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3AEE6D-A7E4-04E9-1E4C-63539F3E85B3}" name="Marta Ortega Lozano" initials="MOL" userId="S::marta.ortegalozano@helvetia.es::18ecb863-65b2-4429-becc-26edce7155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AFCA00"/>
    <a:srgbClr val="AFB000"/>
    <a:srgbClr val="F9B000"/>
    <a:srgbClr val="F087B5"/>
    <a:srgbClr val="00A8B1"/>
    <a:srgbClr val="AFCC26"/>
    <a:srgbClr val="85BBEC"/>
    <a:srgbClr val="CF78AE"/>
    <a:srgbClr val="E7E7E7"/>
    <a:srgbClr val="7A6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65" autoAdjust="0"/>
    <p:restoredTop sz="94670" autoAdjust="0"/>
  </p:normalViewPr>
  <p:slideViewPr>
    <p:cSldViewPr>
      <p:cViewPr varScale="1">
        <p:scale>
          <a:sx n="93" d="100"/>
          <a:sy n="93" d="100"/>
        </p:scale>
        <p:origin x="114" y="870"/>
      </p:cViewPr>
      <p:guideLst>
        <p:guide orient="horz" pos="2177"/>
        <p:guide pos="3871"/>
        <p:guide orient="horz" pos="2322"/>
        <p:guide pos="6392"/>
        <p:guide pos="39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3360" y="10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BC1F1B-001F-4C70-B935-33A8FDE240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5D3759-7EB6-44E2-8A64-E54E40F5B5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EB41-58B6-40AD-9F34-7F557D218081}" type="datetimeFigureOut">
              <a:rPr lang="de-AT" smtClean="0">
                <a:latin typeface="Arial" panose="020B0604020202020204" pitchFamily="34" charset="0"/>
              </a:rPr>
              <a:pPr/>
              <a:t>26.06.2025</a:t>
            </a:fld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32D0EB-6801-4522-92CB-B12741C905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EAF5B2-C0BA-47C3-AF4E-76ABD5CEFA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929C0-932E-4CDB-99CD-665AF901FE7E}" type="slidenum">
              <a:rPr lang="de-AT" smtClean="0">
                <a:latin typeface="Arial" panose="020B0604020202020204" pitchFamily="34" charset="0"/>
              </a:rPr>
              <a:pPr/>
              <a:t>‹Nº›</a:t>
            </a:fld>
            <a:endParaRPr lang="es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0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2186C34-3C8B-4AC7-BF90-766B9D13A735}" type="datetimeFigureOut">
              <a:rPr lang="de-AT" smtClean="0"/>
              <a:pPr/>
              <a:t>26.06.2025</a:t>
            </a:fld>
            <a:endParaRPr lang="es-E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C5611D1-6BB9-4BBF-96FC-2CED2AAD7638}" type="slidenum">
              <a:rPr lang="de-AT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020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690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961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84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5905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4958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4273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1814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9660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4500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9670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421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2480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470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7084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6910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0208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4221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1367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8764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9841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3318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863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7575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4750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8018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84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282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70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993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136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9895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11D1-6BB9-4BBF-96FC-2CED2AAD7638}" type="slidenum">
              <a:rPr lang="de-AT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8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Textbox_01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S_Headquarter-Sevilla_1920x1080px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911578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1E762F23-DCF6-4F29-AA2F-DDB9CA825797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79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307C9-133A-45F1-A990-F47D4847C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C6A68265-D37A-4AF4-ACC9-EDE49D87B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365"/>
            <a:ext cx="5347325" cy="1728015"/>
          </a:xfrm>
        </p:spPr>
        <p:txBody>
          <a:bodyPr tIns="36000" bIns="0" anchor="t"/>
          <a:lstStyle>
            <a:lvl1pPr marL="0" marR="0" indent="0" algn="l" defTabSz="92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 sz="3753" b="1">
                <a:latin typeface="+mj-lt"/>
              </a:defRPr>
            </a:lvl1pPr>
          </a:lstStyle>
          <a:p>
            <a:r>
              <a:rPr lang="es-ES" dirty="0"/>
              <a:t>Título de la presentación, máximo tres líneas.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7D8CA5A-EDB3-4957-AB35-768AB00F73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9970" y="2879983"/>
            <a:ext cx="5347325" cy="67114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+mn-lt"/>
              </a:defRPr>
            </a:lvl1pPr>
            <a:lvl2pPr marL="452059" indent="0" algn="ctr">
              <a:buNone/>
              <a:defRPr sz="1977"/>
            </a:lvl2pPr>
            <a:lvl3pPr marL="904116" indent="0" algn="ctr">
              <a:buNone/>
              <a:defRPr sz="1780"/>
            </a:lvl3pPr>
            <a:lvl4pPr marL="1356175" indent="0" algn="ctr">
              <a:buNone/>
              <a:defRPr sz="1583"/>
            </a:lvl4pPr>
            <a:lvl5pPr marL="1808234" indent="0" algn="ctr">
              <a:buNone/>
              <a:defRPr sz="1583"/>
            </a:lvl5pPr>
            <a:lvl6pPr marL="2260293" indent="0" algn="ctr">
              <a:buNone/>
              <a:defRPr sz="1583"/>
            </a:lvl6pPr>
            <a:lvl7pPr marL="2712351" indent="0" algn="ctr">
              <a:buNone/>
              <a:defRPr sz="1583"/>
            </a:lvl7pPr>
            <a:lvl8pPr marL="3164410" indent="0" algn="ctr">
              <a:buNone/>
              <a:defRPr sz="1583"/>
            </a:lvl8pPr>
            <a:lvl9pPr marL="3616469" indent="0" algn="ctr">
              <a:buNone/>
              <a:defRPr sz="1583"/>
            </a:lvl9pPr>
          </a:lstStyle>
          <a:p>
            <a:r>
              <a:rPr lang="es-ES" dirty="0"/>
              <a:t>Aquí puede figurar un texto adicional para la presentación, </a:t>
            </a:r>
          </a:p>
          <a:p>
            <a:r>
              <a:rPr lang="es-ES" dirty="0"/>
              <a:t>máximo dos líneas, (Arial 14 pt./Interlineado 1.0).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C1D42CF-00B2-4FC8-9EEE-ABE132706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xt_Partnerlogo_mehre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DA17AAC-2591-4841-BFCB-3E0D3F1CA7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750"/>
            <a:ext cx="8987875" cy="2304020"/>
          </a:xfrm>
        </p:spPr>
        <p:txBody>
          <a:bodyPr tIns="36000" bIns="0" anchor="t"/>
          <a:lstStyle>
            <a:lvl1pPr marL="0" indent="0" defTabSz="9243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+mj-lt"/>
              </a:defRPr>
            </a:lvl1pPr>
          </a:lstStyle>
          <a:p>
            <a:r>
              <a:rPr lang="es-ES" dirty="0"/>
              <a:t>Título de la presentación, máximo tres líneas, </a:t>
            </a:r>
            <a:br>
              <a:rPr lang="es-ES" dirty="0"/>
            </a:br>
            <a:r>
              <a:rPr lang="es-ES" dirty="0"/>
              <a:t>Arial Black 48 pt./IL 1.0.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CCB18B7-FC3C-44BD-B7B1-4D455E5D03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4025034"/>
            <a:ext cx="5916922" cy="921822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>
                <a:latin typeface="+mn-lt"/>
              </a:defRPr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1422778F-AFE4-4194-B233-F75D7152C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969" y="3341171"/>
            <a:ext cx="8988235" cy="683864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s-ES" dirty="0"/>
              <a:t>Aquí puede figurar un texto adicional para la presentación, </a:t>
            </a:r>
            <a:br>
              <a:rPr lang="es-ES" dirty="0"/>
            </a:br>
            <a:r>
              <a:rPr lang="es-ES" dirty="0"/>
              <a:t>máximo dos líneas, (Arial 14 pt./Interlineado 1.0). 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B769324C-C107-4B76-A577-387A9060F8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9969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1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FDBD135-11B2-495D-8822-DC89A676F171}"/>
              </a:ext>
            </a:extLst>
          </p:cNvPr>
          <p:cNvCxnSpPr/>
          <p:nvPr userDrawn="1"/>
        </p:nvCxnSpPr>
        <p:spPr>
          <a:xfrm>
            <a:off x="909354" y="5923991"/>
            <a:ext cx="10923028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7821B00-A297-4FA7-A292-634343557A67}"/>
              </a:ext>
            </a:extLst>
          </p:cNvPr>
          <p:cNvSpPr txBox="1">
            <a:spLocks/>
          </p:cNvSpPr>
          <p:nvPr userDrawn="1"/>
        </p:nvSpPr>
        <p:spPr>
          <a:xfrm>
            <a:off x="908784" y="5990797"/>
            <a:ext cx="5347325" cy="18043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2266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735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2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468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3203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0938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8673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6406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4141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1876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88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En colaboración con</a:t>
            </a:r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67290CD5-8A73-4BFE-B867-C1A0DF5643A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57982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2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6C751105-50F0-4E1D-9D5E-C68F54B80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05995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3</a:t>
            </a:r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id="{880A2104-3B78-419A-BD6C-EB18403584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54008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4</a:t>
            </a:r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9F383C62-95C6-460C-8E20-2967145BCA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02021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5</a:t>
            </a:r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FFF8753C-EAE4-4052-8450-7AE6EBED81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150035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6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2D29B8B-3F4E-463D-92BC-F16C39921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74" y="4892494"/>
            <a:ext cx="5396466" cy="8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-Farbhintergr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0239953" cy="5645234"/>
          </a:xfrm>
        </p:spPr>
        <p:txBody>
          <a:bodyPr anchor="t"/>
          <a:lstStyle>
            <a:lvl1pPr>
              <a:defRPr sz="5333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sz="4740" dirty="0"/>
              <a:t>Separador de capítulos </a:t>
            </a:r>
            <a:br>
              <a:rPr lang="es-ES" sz="4740" dirty="0"/>
            </a:br>
            <a:r>
              <a:rPr lang="es-ES" sz="4740" dirty="0"/>
              <a:t>o conclusión sobre área de color</a:t>
            </a:r>
            <a:r>
              <a:rPr lang="de-AT" sz="4740" dirty="0"/>
              <a:t>, </a:t>
            </a:r>
            <a:br>
              <a:rPr lang="de-AT" sz="4740" dirty="0"/>
            </a:br>
            <a:r>
              <a:rPr lang="es-ES" sz="4740" dirty="0"/>
              <a:t>Tamaño de fuente flexible</a:t>
            </a:r>
            <a:br>
              <a:rPr lang="es-ES" sz="4740" dirty="0"/>
            </a:br>
            <a:r>
              <a:rPr lang="es-ES" sz="4740" dirty="0"/>
              <a:t>Arial Black IL 0.9</a:t>
            </a:r>
            <a:endParaRPr lang="de-AT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CD87095-F892-45A1-A73C-C31E1B0D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404665-FB7A-4DB0-8DAB-CE341D5B9547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5AF6304-A373-44A8-BBF2-83E832AC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7A02153-2408-4EEC-BADE-A8161D21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8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-Bil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89679A8-2128-48A5-A068-539E8E49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0FEE2-709E-4033-84C3-2140D8AC9292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3DA60B-D616-4B19-B5DA-D18B982D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A8D7AB3-3590-4D4B-B579-F94F9E38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9131" y="460761"/>
            <a:ext cx="10580600" cy="472324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5333"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sz="4740" dirty="0"/>
              <a:t>Separador de capítulos </a:t>
            </a:r>
            <a:br>
              <a:rPr lang="es-ES" sz="4740" dirty="0"/>
            </a:br>
            <a:r>
              <a:rPr lang="es-ES" sz="4740" dirty="0"/>
              <a:t>o conclusión sobre área de color</a:t>
            </a:r>
            <a:r>
              <a:rPr lang="de-AT" sz="4740" dirty="0"/>
              <a:t>, </a:t>
            </a:r>
            <a:br>
              <a:rPr lang="de-AT" sz="4740" dirty="0"/>
            </a:br>
            <a:r>
              <a:rPr lang="es-ES" sz="4740" dirty="0"/>
              <a:t>Tamaño de fuente flexible</a:t>
            </a:r>
            <a:br>
              <a:rPr lang="es-ES" sz="4740" dirty="0"/>
            </a:br>
            <a:r>
              <a:rPr lang="es-ES" sz="4740" dirty="0"/>
              <a:t>Arial Black IL 0.9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77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-Dreik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CB2D67AC-5C9A-47C3-9846-B77864D1CC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003" y="1267169"/>
            <a:ext cx="10922173" cy="3919177"/>
          </a:xfrm>
        </p:spPr>
        <p:txBody>
          <a:bodyPr tIns="54000" bIns="0" anchor="t"/>
          <a:lstStyle>
            <a:lvl1pPr marL="0" indent="0" defTabSz="1884341">
              <a:lnSpc>
                <a:spcPts val="9678"/>
              </a:lnSpc>
              <a:spcBef>
                <a:spcPts val="0"/>
              </a:spcBef>
              <a:buNone/>
              <a:defRPr sz="75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Tema.</a:t>
            </a:r>
          </a:p>
          <a:p>
            <a:pPr lvl="0"/>
            <a:r>
              <a:rPr lang="es-ES" dirty="0"/>
              <a:t>Reto. </a:t>
            </a:r>
          </a:p>
          <a:p>
            <a:pPr lvl="0"/>
            <a:r>
              <a:rPr lang="en-US" dirty="0"/>
              <a:t>	</a:t>
            </a:r>
            <a:r>
              <a:rPr lang="es-ES" dirty="0"/>
              <a:t>Solución.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7383AF-118C-4314-9D50-F6DE81BD5C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3" y="3915324"/>
            <a:ext cx="1634464" cy="115417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661BB3-0AC0-447B-8956-B25E83D9F2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CE7E38-2076-4B8A-81BD-68BDCC4D874D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6927F4-8BB6-456D-9A70-2D57D2DA4C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842AE5-3C63-4103-B864-400CEE51EA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3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9AD9F09F-4E53-4F70-8135-6B34A9B4F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870" y="1843088"/>
            <a:ext cx="7509814" cy="4377723"/>
          </a:xfrm>
        </p:spPr>
        <p:txBody>
          <a:bodyPr/>
          <a:lstStyle>
            <a:lvl1pPr marL="0" indent="0">
              <a:spcBef>
                <a:spcPts val="395"/>
              </a:spcBef>
              <a:spcAft>
                <a:spcPts val="395"/>
              </a:spcAft>
              <a:buNone/>
              <a:defRPr>
                <a:latin typeface="+mn-lt"/>
              </a:defRPr>
            </a:lvl1pPr>
            <a:lvl2pPr marL="213322" indent="0">
              <a:buNone/>
              <a:defRPr>
                <a:latin typeface="+mn-lt"/>
              </a:defRPr>
            </a:lvl2pPr>
            <a:lvl3pPr marL="426643" indent="0">
              <a:buNone/>
              <a:defRPr>
                <a:latin typeface="+mn-lt"/>
              </a:defRPr>
            </a:lvl3pPr>
            <a:lvl4pPr marL="639965" indent="0">
              <a:buNone/>
              <a:defRPr>
                <a:latin typeface="+mn-lt"/>
              </a:defRPr>
            </a:lvl4pPr>
            <a:lvl5pPr marL="853286" indent="0">
              <a:buNone/>
              <a:defRPr>
                <a:latin typeface="+mn-lt"/>
              </a:defRPr>
            </a:lvl5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F09E9AE-C66C-4D56-85F5-7BFD2E2FE3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2007E7-8093-42C2-8B45-5AB3458741C1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666A476-6B5A-4CE8-A4BF-4FEE3F197D2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355D682-6FF8-4DF4-B59A-D2BB38645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354CAFE-A045-4BE4-99A4-F5F8D749C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ullets + Margina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732E53-5A0E-449D-8103-C55759728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2023" y="1843088"/>
            <a:ext cx="3651525" cy="184666"/>
          </a:xfrm>
        </p:spPr>
        <p:txBody>
          <a:bodyPr>
            <a:sp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455612" indent="0">
              <a:buNone/>
              <a:defRPr sz="1185"/>
            </a:lvl2pPr>
            <a:lvl3pPr marL="911224" indent="0">
              <a:buNone/>
              <a:defRPr sz="1185"/>
            </a:lvl3pPr>
            <a:lvl4pPr marL="1366836" indent="0">
              <a:buNone/>
              <a:defRPr sz="1185"/>
            </a:lvl4pPr>
            <a:lvl5pPr marL="1822450" indent="0">
              <a:buNone/>
              <a:defRPr sz="1185"/>
            </a:lvl5pPr>
          </a:lstStyle>
          <a:p>
            <a:pPr lvl="0"/>
            <a:r>
              <a:rPr lang="de-DE" dirty="0"/>
              <a:t>Marginaltext durch Klicken bearbeiten</a:t>
            </a:r>
            <a:endParaRPr lang="de-AT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7F51BDB6-04EB-472F-AA84-746792BE5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870" y="1843088"/>
            <a:ext cx="7509814" cy="4377723"/>
          </a:xfrm>
        </p:spPr>
        <p:txBody>
          <a:bodyPr/>
          <a:lstStyle>
            <a:lvl1pPr marL="213322" indent="-213322">
              <a:spcBef>
                <a:spcPts val="395"/>
              </a:spcBef>
              <a:spcAft>
                <a:spcPts val="395"/>
              </a:spcAft>
              <a:buSzPct val="100000"/>
              <a:buFont typeface="Arial" panose="020B0604020202020204" pitchFamily="34" charset="0"/>
              <a:buChar char="●"/>
              <a:defRPr>
                <a:latin typeface="+mn-lt"/>
              </a:defRPr>
            </a:lvl1pPr>
            <a:lvl2pPr marL="426643" indent="-213322">
              <a:spcBef>
                <a:spcPts val="395"/>
              </a:spcBef>
              <a:spcAft>
                <a:spcPts val="395"/>
              </a:spcAft>
              <a:buSzPct val="100000"/>
              <a:buFont typeface="Arial" panose="020B0604020202020204" pitchFamily="34" charset="0"/>
              <a:buChar char="●"/>
              <a:defRPr>
                <a:latin typeface="+mn-lt"/>
              </a:defRPr>
            </a:lvl2pPr>
            <a:lvl3pPr marL="639965" indent="-213322">
              <a:spcBef>
                <a:spcPts val="395"/>
              </a:spcBef>
              <a:spcAft>
                <a:spcPts val="395"/>
              </a:spcAft>
              <a:buSzPct val="100000"/>
              <a:buFont typeface="Arial" panose="020B0604020202020204" pitchFamily="34" charset="0"/>
              <a:buChar char="●"/>
              <a:defRPr>
                <a:latin typeface="+mn-lt"/>
              </a:defRPr>
            </a:lvl3pPr>
            <a:lvl4pPr marL="853286" indent="-213322">
              <a:spcBef>
                <a:spcPts val="395"/>
              </a:spcBef>
              <a:spcAft>
                <a:spcPts val="395"/>
              </a:spcAft>
              <a:buSzPct val="100000"/>
              <a:buFont typeface="Arial" panose="020B0604020202020204" pitchFamily="34" charset="0"/>
              <a:buChar char="●"/>
              <a:defRPr>
                <a:latin typeface="+mn-lt"/>
              </a:defRPr>
            </a:lvl4pPr>
            <a:lvl5pPr marL="1066608" indent="-213322">
              <a:spcBef>
                <a:spcPts val="395"/>
              </a:spcBef>
              <a:spcAft>
                <a:spcPts val="395"/>
              </a:spcAft>
              <a:buSzPct val="100000"/>
              <a:buFont typeface="Arial" panose="020B0604020202020204" pitchFamily="34" charset="0"/>
              <a:buChar char="●"/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A7F90A-A651-4FE5-94AF-16C249F7AE4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59CAFDD-9BF8-4E57-9D84-2D5CA541E258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9BCBC0-398F-45E0-B323-80FDF0C887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64346C6-752A-4B3A-83A2-D06EFD6E1D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5ABF62C-06A2-4E18-92D2-61D30C82C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Nummerierung + Margina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732E53-5A0E-449D-8103-C55759728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2023" y="1843088"/>
            <a:ext cx="3651525" cy="184666"/>
          </a:xfrm>
        </p:spPr>
        <p:txBody>
          <a:bodyPr>
            <a:sp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455612" indent="0">
              <a:buNone/>
              <a:defRPr sz="1185"/>
            </a:lvl2pPr>
            <a:lvl3pPr marL="911224" indent="0">
              <a:buNone/>
              <a:defRPr sz="1185"/>
            </a:lvl3pPr>
            <a:lvl4pPr marL="1366836" indent="0">
              <a:buNone/>
              <a:defRPr sz="1185"/>
            </a:lvl4pPr>
            <a:lvl5pPr marL="1822450" indent="0">
              <a:buNone/>
              <a:defRPr sz="1185"/>
            </a:lvl5pPr>
          </a:lstStyle>
          <a:p>
            <a:pPr lvl="0"/>
            <a:r>
              <a:rPr lang="de-DE" dirty="0"/>
              <a:t>Marginaltext durch Klicken bearbeiten</a:t>
            </a:r>
            <a:endParaRPr lang="de-AT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7F51BDB6-04EB-472F-AA84-746792BE5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870" y="1843088"/>
            <a:ext cx="7509814" cy="4377723"/>
          </a:xfrm>
        </p:spPr>
        <p:txBody>
          <a:bodyPr/>
          <a:lstStyle>
            <a:lvl1pPr marL="213322" indent="-213322" defTabSz="213322">
              <a:spcBef>
                <a:spcPts val="395"/>
              </a:spcBef>
              <a:spcAft>
                <a:spcPts val="395"/>
              </a:spcAft>
              <a:buClrTx/>
              <a:buSzPct val="100000"/>
              <a:buFont typeface="+mj-lt"/>
              <a:buAutoNum type="arabicPeriod"/>
              <a:tabLst>
                <a:tab pos="213322" algn="l"/>
              </a:tabLst>
              <a:defRPr>
                <a:latin typeface="+mn-lt"/>
              </a:defRPr>
            </a:lvl1pPr>
            <a:lvl2pPr marL="426643" indent="-213322" defTabSz="213322">
              <a:spcBef>
                <a:spcPts val="395"/>
              </a:spcBef>
              <a:spcAft>
                <a:spcPts val="395"/>
              </a:spcAft>
              <a:buClrTx/>
              <a:buSzPct val="100000"/>
              <a:buFont typeface="+mj-lt"/>
              <a:buAutoNum type="alphaLcPeriod"/>
              <a:tabLst>
                <a:tab pos="213322" algn="l"/>
              </a:tabLst>
              <a:defRPr>
                <a:latin typeface="+mn-lt"/>
              </a:defRPr>
            </a:lvl2pPr>
            <a:lvl3pPr marL="639965" indent="-213322" defTabSz="213322">
              <a:spcBef>
                <a:spcPts val="395"/>
              </a:spcBef>
              <a:spcAft>
                <a:spcPts val="395"/>
              </a:spcAft>
              <a:buClrTx/>
              <a:buSzPct val="100000"/>
              <a:buFont typeface="+mj-lt"/>
              <a:buAutoNum type="arabicPeriod"/>
              <a:tabLst>
                <a:tab pos="213322" algn="l"/>
              </a:tabLst>
              <a:defRPr>
                <a:latin typeface="+mn-lt"/>
              </a:defRPr>
            </a:lvl3pPr>
            <a:lvl4pPr marL="853286" indent="-213322" defTabSz="213322">
              <a:spcBef>
                <a:spcPts val="395"/>
              </a:spcBef>
              <a:spcAft>
                <a:spcPts val="395"/>
              </a:spcAft>
              <a:buClrTx/>
              <a:buSzPct val="100000"/>
              <a:buFont typeface="+mj-lt"/>
              <a:buAutoNum type="alphaLcPeriod"/>
              <a:tabLst>
                <a:tab pos="213322" algn="l"/>
              </a:tabLst>
              <a:defRPr>
                <a:latin typeface="+mn-lt"/>
              </a:defRPr>
            </a:lvl4pPr>
            <a:lvl5pPr marL="1066608" indent="-213322" defTabSz="213322">
              <a:spcBef>
                <a:spcPts val="395"/>
              </a:spcBef>
              <a:spcAft>
                <a:spcPts val="395"/>
              </a:spcAft>
              <a:buClrTx/>
              <a:buSzPct val="100000"/>
              <a:buFont typeface="+mj-lt"/>
              <a:buAutoNum type="arabicPeriod"/>
              <a:tabLst>
                <a:tab pos="213322" algn="l"/>
              </a:tabLst>
              <a:defRPr>
                <a:latin typeface="+mn-lt"/>
              </a:defRPr>
            </a:lvl5pPr>
          </a:lstStyle>
          <a:p>
            <a:pPr lvl="0"/>
            <a:r>
              <a:rPr lang="de-DE" dirty="0"/>
              <a:t>Mastertextformat bearbeiten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7D6F6B-FB75-472B-897D-35BBAF3A1B5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5E5DCCC-CA6B-4198-A157-60EA0C3E6F3A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A3274B-5855-4B72-BDA8-DAE4A4B1AF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7891B8C-33FF-4E93-98F4-FF98B48770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455ABD8-00AD-4AFF-8B01-A46A85E7C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F87781A4-F203-4708-A3C5-B03697933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869" y="1843088"/>
            <a:ext cx="11377703" cy="4377723"/>
          </a:xfrm>
        </p:spPr>
        <p:txBody>
          <a:bodyPr numCol="2" spcCol="230400"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1224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Klicken bearbeiten</a:t>
            </a:r>
            <a:endParaRPr lang="de-AT" dirty="0"/>
          </a:p>
          <a:p>
            <a:pPr lvl="0"/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9A3E07-EA4E-47F5-9F87-F1E11845D9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973FAEA-9A3C-4C35-BB3C-BAE8D72C5365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5089D5-B1D0-4DA1-BA79-8CF51426D1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FBAECB-3231-4E90-87A2-7D6030D651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4891AF-DDD6-4262-A6EA-AFA6AA13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Mit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AD9E36A-2B48-458C-A1E3-CFAE712F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4679" y="1843173"/>
            <a:ext cx="5575277" cy="4147237"/>
          </a:xfrm>
        </p:spPr>
        <p:txBody>
          <a:bodyPr/>
          <a:lstStyle>
            <a:lvl1pPr marL="0" indent="0">
              <a:spcBef>
                <a:spcPts val="395"/>
              </a:spcBef>
              <a:spcAft>
                <a:spcPts val="395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7BF81A3-2C79-4F6C-BB68-5F7431CB48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008E6F-43E4-4847-94A3-37AFE1C99BC2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B2458AD6-C9EE-4903-84A3-A123C58DB6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A1F8516-5993-44B3-BD0E-06CC0D02F6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809E0C-9024-4003-AADB-5BE068E8E6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7294" y="1843088"/>
            <a:ext cx="5575279" cy="4146550"/>
          </a:xfrm>
          <a:noFill/>
        </p:spPr>
        <p:txBody>
          <a:bodyPr anchor="t"/>
          <a:lstStyle>
            <a:lvl1pPr marL="0" indent="0" algn="l">
              <a:spcBef>
                <a:spcPts val="395"/>
              </a:spcBef>
              <a:spcAft>
                <a:spcPts val="395"/>
              </a:spcAft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48B993-25D7-4EA6-99DA-B334AA916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Mit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AD9E36A-2B48-458C-A1E3-CFAE712F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7296" y="1843173"/>
            <a:ext cx="5575277" cy="4147236"/>
          </a:xfrm>
        </p:spPr>
        <p:txBody>
          <a:bodyPr/>
          <a:lstStyle>
            <a:lvl1pPr marL="0" indent="0">
              <a:spcBef>
                <a:spcPts val="395"/>
              </a:spcBef>
              <a:spcAft>
                <a:spcPts val="395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E2FDEC-B6EC-42AD-B945-D991A7A7EB8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EEAD0C0-9B9D-4B4E-A615-CEA647F2EBE2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065F4F-66BD-4096-8116-18C0F02601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8E507E6-EAFA-496C-A01B-EC6FB0C142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3655CAB-1799-4C01-958B-4251FA9E07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868" y="1843088"/>
            <a:ext cx="5575279" cy="4146550"/>
          </a:xfrm>
          <a:noFill/>
        </p:spPr>
        <p:txBody>
          <a:bodyPr anchor="t"/>
          <a:lstStyle>
            <a:lvl1pPr marL="0" indent="0" algn="l">
              <a:spcBef>
                <a:spcPts val="395"/>
              </a:spcBef>
              <a:spcAft>
                <a:spcPts val="395"/>
              </a:spcAft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58EE18-B5AC-406E-A9D5-94B38A6D7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xtbox_01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" y="-42"/>
            <a:ext cx="12280191" cy="6912060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1E762F23-DCF6-4F29-AA2F-DDB9CA825797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307C9-133A-45F1-A990-F47D4847C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C6A68265-D37A-4AF4-ACC9-EDE49D87B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365"/>
            <a:ext cx="5347325" cy="1728015"/>
          </a:xfrm>
        </p:spPr>
        <p:txBody>
          <a:bodyPr tIns="36000" bIns="0" anchor="t"/>
          <a:lstStyle>
            <a:lvl1pPr marL="0" marR="0" indent="0" algn="l" defTabSz="92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tabLst/>
              <a:defRPr sz="3700" b="1">
                <a:latin typeface="+mj-lt"/>
              </a:defRPr>
            </a:lvl1pPr>
          </a:lstStyle>
          <a:p>
            <a:r>
              <a:rPr lang="es-ES" dirty="0"/>
              <a:t>Título de la presentación, máximo tres líneas.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7D8CA5A-EDB3-4957-AB35-768AB00F73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9970" y="2879983"/>
            <a:ext cx="5347325" cy="67114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+mn-lt"/>
              </a:defRPr>
            </a:lvl1pPr>
            <a:lvl2pPr marL="452059" indent="0" algn="ctr">
              <a:buNone/>
              <a:defRPr sz="1977"/>
            </a:lvl2pPr>
            <a:lvl3pPr marL="904116" indent="0" algn="ctr">
              <a:buNone/>
              <a:defRPr sz="1780"/>
            </a:lvl3pPr>
            <a:lvl4pPr marL="1356175" indent="0" algn="ctr">
              <a:buNone/>
              <a:defRPr sz="1583"/>
            </a:lvl4pPr>
            <a:lvl5pPr marL="1808234" indent="0" algn="ctr">
              <a:buNone/>
              <a:defRPr sz="1583"/>
            </a:lvl5pPr>
            <a:lvl6pPr marL="2260293" indent="0" algn="ctr">
              <a:buNone/>
              <a:defRPr sz="1583"/>
            </a:lvl6pPr>
            <a:lvl7pPr marL="2712351" indent="0" algn="ctr">
              <a:buNone/>
              <a:defRPr sz="1583"/>
            </a:lvl7pPr>
            <a:lvl8pPr marL="3164410" indent="0" algn="ctr">
              <a:buNone/>
              <a:defRPr sz="1583"/>
            </a:lvl8pPr>
            <a:lvl9pPr marL="3616469" indent="0" algn="ctr">
              <a:buNone/>
              <a:defRPr sz="1583"/>
            </a:lvl9pPr>
          </a:lstStyle>
          <a:p>
            <a:r>
              <a:rPr lang="es-ES" dirty="0"/>
              <a:t>Aquí puede figurar un texto adicional para la presentación, </a:t>
            </a:r>
          </a:p>
          <a:p>
            <a:r>
              <a:rPr lang="es-ES" dirty="0"/>
              <a:t>máximo dos líneas, (Arial 14 pt./Interlineado 1.0).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C1D42CF-00B2-4FC8-9EEE-ABE132706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B27C6C-6C57-411D-93EB-A6891326F03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E01B82-4389-4D20-B4E4-D8F75A2AFD33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E8F37D-FF49-4E8A-8E78-0B573A5C4A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DF164E-9B25-4E6B-B8F2-E61E1A6A39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8D4B4DC-2F40-4F99-98C4-C0401D02EB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4868" y="1843088"/>
            <a:ext cx="5575279" cy="4146550"/>
          </a:xfrm>
          <a:noFill/>
        </p:spPr>
        <p:txBody>
          <a:bodyPr anchor="t"/>
          <a:lstStyle>
            <a:lvl1pPr marL="0" indent="0" algn="l">
              <a:spcBef>
                <a:spcPts val="395"/>
              </a:spcBef>
              <a:spcAft>
                <a:spcPts val="395"/>
              </a:spcAft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B0ADC60-7071-473C-99C1-29B50B5F4D2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7294" y="1843088"/>
            <a:ext cx="5575279" cy="4146550"/>
          </a:xfrm>
          <a:noFill/>
        </p:spPr>
        <p:txBody>
          <a:bodyPr anchor="t"/>
          <a:lstStyle>
            <a:lvl1pPr marL="0" indent="0" algn="l">
              <a:spcBef>
                <a:spcPts val="395"/>
              </a:spcBef>
              <a:spcAft>
                <a:spcPts val="395"/>
              </a:spcAft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998F910-49A8-4274-A8CC-8D3FE10E1B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rechts) + Margina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AD9E36A-2B48-458C-A1E3-CFAE712F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4679" y="1843173"/>
            <a:ext cx="3640549" cy="414732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89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Marginaltext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2608EC-0B73-4EBB-B8F2-E2DE1F6E1E7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D9A5C96-7F4C-46CC-8D70-37740B97A509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69465A-7946-471C-8835-9EE152BA69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3A50D34-E08C-48FE-ABA8-2AA9F6DA31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781CEA5-FBBD-49AF-8FEB-6A183C490C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2567" y="1843088"/>
            <a:ext cx="7510006" cy="4146550"/>
          </a:xfrm>
          <a:noFill/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F2A8C00-FC3F-40A3-8952-E580DB13D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links) + Margina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AD9E36A-2B48-458C-A1E3-CFAE712F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2024" y="1843173"/>
            <a:ext cx="3640549" cy="414723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89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Marginaltext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1E3647-CB8A-447C-ACEA-D0A8847CFA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35C9FBD-3E16-43D1-B614-A15CFEA5163A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B018E1-94D5-40B5-9DB9-2FC2032ACD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AC9C398-0BAC-41BE-80E5-C64828F0E9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4F3B33E-18E1-4C7E-88EF-A0EDD5A0FA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677" y="1843088"/>
            <a:ext cx="7510006" cy="4146550"/>
          </a:xfrm>
          <a:noFill/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4058BA8-8BFD-438B-9F3A-0F344C99B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6328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AD9E36A-2B48-458C-A1E3-CFAE712F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4679" y="4607911"/>
            <a:ext cx="3640549" cy="138249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89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9648D6-A19F-481B-8F7D-1204A9C2252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322567" y="4607911"/>
            <a:ext cx="3640549" cy="138249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89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5C4453CB-27FA-4F6A-8823-BA8DAEE7BA9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90456" y="4607911"/>
            <a:ext cx="3640549" cy="138249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89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5612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2pPr>
            <a:lvl3pPr marL="9112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3pPr>
            <a:lvl4pPr marL="136683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245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806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367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928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489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C713A6C9-2E4E-4D4C-B7C4-2D2CD00053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4A166D9-B084-4B79-8D05-92A0F23EFAF1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59DF12B2-5ECD-4295-9362-4920426C08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E46CF352-1985-4850-A83C-B2EAC07CB1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35F1AC-4C3C-43F7-9275-8B062D5846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22566" y="1843089"/>
            <a:ext cx="3642118" cy="2535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3767BF6-C731-45A0-B0A8-87382C97FB3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91577" y="1843089"/>
            <a:ext cx="3642118" cy="2535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2D6A5208-441B-403A-B6F6-BD4B2826A41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3895" y="1843089"/>
            <a:ext cx="3642118" cy="2535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0190476-FFB6-4FC9-B67D-9C117F9E8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Sp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20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8BB59C-BB71-452A-94DD-BD658479D0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1DD7A90-B305-4A56-A723-E0F1459BF2D5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F1FEA5-91D7-4E17-A4E5-49F17FF02B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1F8D0EB-1303-4520-81DC-62A3884C07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B9586F9-B1E9-40E4-BF5A-7F2DDAFC04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4868" y="1843088"/>
            <a:ext cx="11377704" cy="414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5BC141-81A6-4847-9EBC-38C0146D8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Span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8BB59C-BB71-452A-94DD-BD658479D0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C1065FC-8E44-490D-B1A3-438F7A845EB0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F1FEA5-91D7-4E17-A4E5-49F17FF02B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1F8D0EB-1303-4520-81DC-62A3884C07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965FFB0-25E2-41C2-A980-93843CA3CC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-43"/>
            <a:ext cx="12287250" cy="69120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DCEAD2-FC95-4DAB-B328-C132B127A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- Span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8BB59C-BB71-452A-94DD-BD658479D0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5C2D90C-AB3B-49FE-864C-8F733A73911E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F1FEA5-91D7-4E17-A4E5-49F17FF02B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1F8D0EB-1303-4520-81DC-62A3884C07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965FFB0-25E2-41C2-A980-93843CA3CC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-43"/>
            <a:ext cx="12287250" cy="59896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CC9B7B-4F05-4556-85AE-AA759F124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06214AE-78FF-4312-BC18-5A642CB8C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7" y="460376"/>
            <a:ext cx="11377896" cy="1152396"/>
          </a:xfrm>
        </p:spPr>
        <p:txBody>
          <a:bodyPr anchor="t"/>
          <a:lstStyle>
            <a:lvl1pPr>
              <a:defRPr sz="3160">
                <a:latin typeface="+mj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7AC71A-8D8C-4951-BC1A-DD295848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ABAC-E511-436C-88C6-0472C58D1BCE}" type="datetime1">
              <a:rPr lang="de-DE" smtClean="0"/>
              <a:t>26.06.2025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8E32F4-D20C-4C0B-A6E0-04F85035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184156-4DC5-4DDD-8C14-397A3995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82FA46-8323-4108-B5B0-361DEC743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67" y="6133003"/>
            <a:ext cx="1338605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87D54C1E-941F-4EFE-AAF3-7CE95970772B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-1"/>
            <a:ext cx="12287250" cy="6911975"/>
          </a:xfrm>
          <a:solidFill>
            <a:schemeClr val="bg1">
              <a:lumMod val="95000"/>
            </a:schemeClr>
          </a:solidFill>
        </p:spPr>
        <p:txBody>
          <a:bodyPr tIns="25200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kumimoji="0" lang="de-AT" sz="17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Videoplatzhalter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989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- HE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" y="-42"/>
            <a:ext cx="12280191" cy="691206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785ACEA-E715-4CA3-B515-84749040F24F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A3A5F29-DB32-4091-9896-352E7EFC4C27}"/>
              </a:ext>
            </a:extLst>
          </p:cNvPr>
          <p:cNvSpPr txBox="1">
            <a:spLocks/>
          </p:cNvSpPr>
          <p:nvPr userDrawn="1"/>
        </p:nvSpPr>
        <p:spPr>
          <a:xfrm>
            <a:off x="910299" y="1267169"/>
            <a:ext cx="5574653" cy="357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22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4345" b="0" dirty="0">
                <a:latin typeface="+mj-lt"/>
              </a:rPr>
              <a:t>Gracias por su atención.</a:t>
            </a:r>
          </a:p>
        </p:txBody>
      </p:sp>
      <p:pic>
        <p:nvPicPr>
          <p:cNvPr id="8" name="Helvetia_ACIhorn_SMSlong.mp3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1097" y="-711460"/>
            <a:ext cx="602055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11582C-665F-4426-89B5-8F150A0C73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xtbox_02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338751AC-0A72-4DE9-BC0B-79389C610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7776" b="20627"/>
          <a:stretch/>
        </p:blipFill>
        <p:spPr>
          <a:xfrm>
            <a:off x="0" y="840"/>
            <a:ext cx="12288744" cy="691113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15D03B6-88C4-483B-A6F3-F644C13724CF}"/>
              </a:ext>
            </a:extLst>
          </p:cNvPr>
          <p:cNvSpPr/>
          <p:nvPr userDrawn="1"/>
        </p:nvSpPr>
        <p:spPr>
          <a:xfrm>
            <a:off x="5567561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20B3BC3-E09E-4732-A154-F026CBFD43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4368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/>
              <a:t>Helvetia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8A22F41C-3638-45EB-9FAF-9930227315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4984" y="806365"/>
            <a:ext cx="5347325" cy="1728015"/>
          </a:xfrm>
        </p:spPr>
        <p:txBody>
          <a:bodyPr tIns="36000" bIns="0" anchor="t"/>
          <a:lstStyle>
            <a:lvl1pPr marL="0" indent="0" defTabSz="9243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>
                <a:latin typeface="+mj-lt"/>
              </a:defRPr>
            </a:lvl1pPr>
          </a:lstStyle>
          <a:p>
            <a:r>
              <a:rPr lang="es-ES" dirty="0"/>
              <a:t>Título de la presentación, máximo tres líneas.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E917CD2-21E5-426E-9634-16147C32D58E}"/>
              </a:ext>
            </a:extLst>
          </p:cNvPr>
          <p:cNvSpPr txBox="1">
            <a:spLocks/>
          </p:cNvSpPr>
          <p:nvPr userDrawn="1"/>
        </p:nvSpPr>
        <p:spPr>
          <a:xfrm>
            <a:off x="6024984" y="2879983"/>
            <a:ext cx="5347325" cy="6711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12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059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4116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6175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8234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0293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2351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4410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6469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Aquí puede figurar un texto adicional para la presentación, </a:t>
            </a:r>
          </a:p>
          <a:p>
            <a:r>
              <a:rPr lang="es-ES" dirty="0"/>
              <a:t>máximo dos líneas, (Arial 14 pt./Interlineado 1.0).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D797B00-132D-4D7D-8740-6E431E6976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44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-Herz_Legal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" y="-42"/>
            <a:ext cx="12280191" cy="691206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785ACEA-E715-4CA3-B515-84749040F24F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A3A5F29-DB32-4091-9896-352E7EFC4C27}"/>
              </a:ext>
            </a:extLst>
          </p:cNvPr>
          <p:cNvSpPr txBox="1">
            <a:spLocks/>
          </p:cNvSpPr>
          <p:nvPr userDrawn="1"/>
        </p:nvSpPr>
        <p:spPr>
          <a:xfrm>
            <a:off x="910299" y="1267169"/>
            <a:ext cx="5574653" cy="357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22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4345" b="0" dirty="0">
                <a:latin typeface="+mj-lt"/>
              </a:rPr>
              <a:t>Gracias por su atención.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970" y="5068801"/>
            <a:ext cx="5347431" cy="1267598"/>
          </a:xfrm>
        </p:spPr>
        <p:txBody>
          <a:bodyPr anchor="b"/>
          <a:lstStyle>
            <a:lvl1pPr>
              <a:defRPr sz="800" b="0">
                <a:latin typeface="+mn-lt"/>
              </a:defRPr>
            </a:lvl1pPr>
          </a:lstStyle>
          <a:p>
            <a:r>
              <a:rPr lang="de-DE" dirty="0"/>
              <a:t>Titel durch Klicken bearbeiten </a:t>
            </a:r>
            <a:r>
              <a:rPr lang="de-AT" dirty="0"/>
              <a:t>Rechtstext Arial Regular 8pt/ZA 1.0 </a:t>
            </a:r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consetetur</a:t>
            </a:r>
            <a:r>
              <a:rPr lang="de-AT" dirty="0"/>
              <a:t> </a:t>
            </a:r>
            <a:r>
              <a:rPr lang="de-AT" dirty="0" err="1"/>
              <a:t>sadipscing</a:t>
            </a:r>
            <a:r>
              <a:rPr lang="de-AT" dirty="0"/>
              <a:t> </a:t>
            </a:r>
            <a:r>
              <a:rPr lang="de-AT" dirty="0" err="1"/>
              <a:t>elitr</a:t>
            </a:r>
            <a:r>
              <a:rPr lang="de-AT" dirty="0"/>
              <a:t>, 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diam</a:t>
            </a:r>
            <a:r>
              <a:rPr lang="de-AT" dirty="0"/>
              <a:t> </a:t>
            </a:r>
            <a:r>
              <a:rPr lang="de-AT" dirty="0" err="1"/>
              <a:t>nonumy</a:t>
            </a:r>
            <a:r>
              <a:rPr lang="de-AT" dirty="0"/>
              <a:t> </a:t>
            </a:r>
            <a:r>
              <a:rPr lang="de-AT" dirty="0" err="1"/>
              <a:t>eirmod</a:t>
            </a:r>
            <a:r>
              <a:rPr lang="de-AT" dirty="0"/>
              <a:t> </a:t>
            </a:r>
            <a:r>
              <a:rPr lang="de-AT" dirty="0" err="1"/>
              <a:t>tempor</a:t>
            </a:r>
            <a:r>
              <a:rPr lang="de-AT" dirty="0"/>
              <a:t> </a:t>
            </a:r>
            <a:r>
              <a:rPr lang="de-AT" dirty="0" err="1"/>
              <a:t>invidunt</a:t>
            </a:r>
            <a:r>
              <a:rPr lang="de-AT" dirty="0"/>
              <a:t> </a:t>
            </a:r>
            <a:r>
              <a:rPr lang="de-AT" dirty="0" err="1"/>
              <a:t>ut</a:t>
            </a:r>
            <a:r>
              <a:rPr lang="de-AT" dirty="0"/>
              <a:t> </a:t>
            </a:r>
            <a:r>
              <a:rPr lang="de-AT" dirty="0" err="1"/>
              <a:t>labore</a:t>
            </a:r>
            <a:r>
              <a:rPr lang="de-AT" dirty="0"/>
              <a:t> et </a:t>
            </a:r>
            <a:r>
              <a:rPr lang="de-AT" dirty="0" err="1"/>
              <a:t>dolore</a:t>
            </a:r>
            <a:r>
              <a:rPr lang="de-AT" dirty="0"/>
              <a:t> magna </a:t>
            </a:r>
            <a:r>
              <a:rPr lang="de-AT" dirty="0" err="1"/>
              <a:t>aliquyam</a:t>
            </a:r>
            <a:r>
              <a:rPr lang="de-AT" dirty="0"/>
              <a:t> </a:t>
            </a:r>
            <a:r>
              <a:rPr lang="de-AT" dirty="0" err="1"/>
              <a:t>erat</a:t>
            </a:r>
            <a:r>
              <a:rPr lang="de-AT" dirty="0"/>
              <a:t>, 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diam</a:t>
            </a:r>
            <a:r>
              <a:rPr lang="de-AT" dirty="0"/>
              <a:t> </a:t>
            </a:r>
            <a:r>
              <a:rPr lang="de-AT" dirty="0" err="1"/>
              <a:t>voluptua</a:t>
            </a:r>
            <a:r>
              <a:rPr lang="de-AT" dirty="0"/>
              <a:t>. </a:t>
            </a:r>
            <a:r>
              <a:rPr lang="de-AT" dirty="0" err="1"/>
              <a:t>At</a:t>
            </a:r>
            <a:r>
              <a:rPr lang="de-AT" dirty="0"/>
              <a:t> </a:t>
            </a:r>
            <a:r>
              <a:rPr lang="de-AT" dirty="0" err="1"/>
              <a:t>vero</a:t>
            </a:r>
            <a:r>
              <a:rPr lang="de-AT" dirty="0"/>
              <a:t> </a:t>
            </a:r>
            <a:r>
              <a:rPr lang="de-AT" dirty="0" err="1"/>
              <a:t>eos</a:t>
            </a:r>
            <a:r>
              <a:rPr lang="de-AT" dirty="0"/>
              <a:t> et </a:t>
            </a:r>
            <a:r>
              <a:rPr lang="de-AT" dirty="0" err="1"/>
              <a:t>accusam</a:t>
            </a:r>
            <a:r>
              <a:rPr lang="de-AT" dirty="0"/>
              <a:t> et </a:t>
            </a:r>
            <a:r>
              <a:rPr lang="de-AT" dirty="0" err="1"/>
              <a:t>justo</a:t>
            </a:r>
            <a:r>
              <a:rPr lang="de-AT" dirty="0"/>
              <a:t> </a:t>
            </a:r>
            <a:r>
              <a:rPr lang="de-AT" dirty="0" err="1"/>
              <a:t>duo</a:t>
            </a:r>
            <a:r>
              <a:rPr lang="de-AT" dirty="0"/>
              <a:t> </a:t>
            </a:r>
            <a:r>
              <a:rPr lang="de-AT" dirty="0" err="1"/>
              <a:t>dolores</a:t>
            </a:r>
            <a:r>
              <a:rPr lang="de-AT" dirty="0"/>
              <a:t> et </a:t>
            </a:r>
            <a:r>
              <a:rPr lang="de-AT" dirty="0" err="1"/>
              <a:t>ea</a:t>
            </a:r>
            <a:r>
              <a:rPr lang="de-AT" dirty="0"/>
              <a:t> </a:t>
            </a:r>
            <a:r>
              <a:rPr lang="de-AT" dirty="0" err="1"/>
              <a:t>rebum</a:t>
            </a:r>
            <a:r>
              <a:rPr lang="de-AT" dirty="0"/>
              <a:t>. Stet </a:t>
            </a:r>
            <a:r>
              <a:rPr lang="de-AT" dirty="0" err="1"/>
              <a:t>clita</a:t>
            </a:r>
            <a:r>
              <a:rPr lang="de-AT" dirty="0"/>
              <a:t> </a:t>
            </a:r>
            <a:r>
              <a:rPr lang="de-AT" dirty="0" err="1"/>
              <a:t>kasd</a:t>
            </a:r>
            <a:r>
              <a:rPr lang="de-AT" dirty="0"/>
              <a:t> </a:t>
            </a:r>
            <a:r>
              <a:rPr lang="de-AT" dirty="0" err="1"/>
              <a:t>gubergren</a:t>
            </a:r>
            <a:r>
              <a:rPr lang="de-AT" dirty="0"/>
              <a:t>, </a:t>
            </a: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sea</a:t>
            </a:r>
            <a:r>
              <a:rPr lang="de-AT" dirty="0"/>
              <a:t> </a:t>
            </a:r>
            <a:r>
              <a:rPr lang="de-AT" dirty="0" err="1"/>
              <a:t>takimata</a:t>
            </a:r>
            <a:r>
              <a:rPr lang="de-AT" dirty="0"/>
              <a:t> </a:t>
            </a:r>
            <a:r>
              <a:rPr lang="de-AT" dirty="0" err="1"/>
              <a:t>sanctus</a:t>
            </a:r>
            <a:r>
              <a:rPr lang="de-AT" dirty="0"/>
              <a:t> </a:t>
            </a:r>
            <a:r>
              <a:rPr lang="de-AT" dirty="0" err="1"/>
              <a:t>est</a:t>
            </a:r>
            <a:r>
              <a:rPr lang="de-AT" dirty="0"/>
              <a:t> </a:t>
            </a:r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. </a:t>
            </a:r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consetetur</a:t>
            </a:r>
            <a:r>
              <a:rPr lang="de-AT" dirty="0"/>
              <a:t> </a:t>
            </a:r>
            <a:r>
              <a:rPr lang="de-AT" dirty="0" err="1"/>
              <a:t>sadip</a:t>
            </a:r>
            <a:r>
              <a:rPr lang="de-AT" dirty="0"/>
              <a:t> </a:t>
            </a:r>
            <a:r>
              <a:rPr lang="de-AT" dirty="0" err="1"/>
              <a:t>scing</a:t>
            </a:r>
            <a:r>
              <a:rPr lang="de-AT" dirty="0"/>
              <a:t> </a:t>
            </a:r>
            <a:r>
              <a:rPr lang="de-AT" dirty="0" err="1"/>
              <a:t>elitr</a:t>
            </a:r>
            <a:r>
              <a:rPr lang="de-AT" dirty="0"/>
              <a:t>, 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diam</a:t>
            </a:r>
            <a:r>
              <a:rPr lang="de-AT" dirty="0"/>
              <a:t> </a:t>
            </a:r>
            <a:r>
              <a:rPr lang="de-AT" dirty="0" err="1"/>
              <a:t>nonumy</a:t>
            </a:r>
            <a:r>
              <a:rPr lang="de-AT" dirty="0"/>
              <a:t> </a:t>
            </a:r>
            <a:r>
              <a:rPr lang="de-AT" dirty="0" err="1"/>
              <a:t>eirmod</a:t>
            </a:r>
            <a:r>
              <a:rPr lang="de-AT" dirty="0"/>
              <a:t> </a:t>
            </a:r>
            <a:r>
              <a:rPr lang="de-AT" dirty="0" err="1"/>
              <a:t>tempor</a:t>
            </a:r>
            <a:r>
              <a:rPr lang="de-AT" dirty="0"/>
              <a:t> </a:t>
            </a:r>
            <a:r>
              <a:rPr lang="de-AT" dirty="0" err="1"/>
              <a:t>invidunt</a:t>
            </a:r>
            <a:r>
              <a:rPr lang="de-AT" dirty="0"/>
              <a:t> </a:t>
            </a:r>
            <a:r>
              <a:rPr lang="de-AT" dirty="0" err="1"/>
              <a:t>ut</a:t>
            </a:r>
            <a:r>
              <a:rPr lang="de-AT" dirty="0"/>
              <a:t> </a:t>
            </a:r>
            <a:r>
              <a:rPr lang="de-AT" dirty="0" err="1"/>
              <a:t>labore</a:t>
            </a:r>
            <a:r>
              <a:rPr lang="de-AT" dirty="0"/>
              <a:t> et </a:t>
            </a:r>
            <a:r>
              <a:rPr lang="de-AT" dirty="0" err="1"/>
              <a:t>dolore</a:t>
            </a:r>
            <a:r>
              <a:rPr lang="de-AT" dirty="0"/>
              <a:t> mag na </a:t>
            </a:r>
            <a:r>
              <a:rPr lang="de-AT" dirty="0" err="1"/>
              <a:t>aliquyaclita</a:t>
            </a:r>
            <a:r>
              <a:rPr lang="de-AT" dirty="0"/>
              <a:t> </a:t>
            </a:r>
            <a:r>
              <a:rPr lang="de-AT" dirty="0" err="1"/>
              <a:t>kasd</a:t>
            </a:r>
            <a:r>
              <a:rPr lang="de-AT" dirty="0"/>
              <a:t> </a:t>
            </a:r>
            <a:r>
              <a:rPr lang="de-AT" dirty="0" err="1"/>
              <a:t>gubergren</a:t>
            </a:r>
            <a:r>
              <a:rPr lang="de-AT" dirty="0"/>
              <a:t>, </a:t>
            </a: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sea</a:t>
            </a:r>
            <a:r>
              <a:rPr lang="de-AT" dirty="0"/>
              <a:t> </a:t>
            </a:r>
            <a:r>
              <a:rPr lang="de-AT" dirty="0" err="1"/>
              <a:t>takimata</a:t>
            </a:r>
            <a:r>
              <a:rPr lang="de-AT" dirty="0"/>
              <a:t> </a:t>
            </a:r>
            <a:r>
              <a:rPr lang="de-AT" dirty="0" err="1"/>
              <a:t>sanctus</a:t>
            </a:r>
            <a:r>
              <a:rPr lang="de-AT" dirty="0"/>
              <a:t> </a:t>
            </a:r>
            <a:r>
              <a:rPr lang="de-AT" dirty="0" err="1"/>
              <a:t>est</a:t>
            </a:r>
            <a:r>
              <a:rPr lang="de-AT" dirty="0"/>
              <a:t>.</a:t>
            </a:r>
          </a:p>
        </p:txBody>
      </p:sp>
      <p:pic>
        <p:nvPicPr>
          <p:cNvPr id="9" name="Helvetia_ACIhorn_SMSlong.mp3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1097" y="-711460"/>
            <a:ext cx="602055" cy="609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E566523-0B17-4996-9D00-437D6AF6EC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3865289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- HE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S_Headquarter-Sevilla_1920x1080px_PPT.jpg">
            <a:extLst>
              <a:ext uri="{FF2B5EF4-FFF2-40B4-BE49-F238E27FC236}">
                <a16:creationId xmlns:a16="http://schemas.microsoft.com/office/drawing/2014/main" id="{8C9E862E-E5CA-0870-5126-6EFCCF4F28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91157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785ACEA-E715-4CA3-B515-84749040F24F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A3A5F29-DB32-4091-9896-352E7EFC4C27}"/>
              </a:ext>
            </a:extLst>
          </p:cNvPr>
          <p:cNvSpPr txBox="1">
            <a:spLocks/>
          </p:cNvSpPr>
          <p:nvPr userDrawn="1"/>
        </p:nvSpPr>
        <p:spPr>
          <a:xfrm>
            <a:off x="910299" y="1267169"/>
            <a:ext cx="5574653" cy="357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22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4345" b="0" dirty="0">
                <a:latin typeface="+mj-lt"/>
              </a:rPr>
              <a:t>Gracias por su atención.</a:t>
            </a:r>
          </a:p>
        </p:txBody>
      </p:sp>
      <p:pic>
        <p:nvPicPr>
          <p:cNvPr id="8" name="Helvetia_ACIhorn_SMSlong.mp3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1097" y="-711460"/>
            <a:ext cx="602055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11582C-665F-4426-89B5-8F150A0C73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-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8" y="5184002"/>
            <a:ext cx="3640995" cy="1267598"/>
          </a:xfrm>
        </p:spPr>
        <p:txBody>
          <a:bodyPr anchor="b"/>
          <a:lstStyle>
            <a:lvl1pPr>
              <a:defRPr sz="800" b="0">
                <a:latin typeface="+mn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3537411-C6C5-41A0-BEDD-8B345E927AA1}"/>
              </a:ext>
            </a:extLst>
          </p:cNvPr>
          <p:cNvSpPr txBox="1">
            <a:spLocks/>
          </p:cNvSpPr>
          <p:nvPr userDrawn="1"/>
        </p:nvSpPr>
        <p:spPr>
          <a:xfrm>
            <a:off x="454677" y="460376"/>
            <a:ext cx="9443168" cy="29956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22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531" b="0" dirty="0">
                <a:latin typeface="+mj-lt"/>
              </a:rPr>
              <a:t>Gracias por su atención.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13F391-28A1-43B2-92A5-BCEE604D78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74" y="5988768"/>
            <a:ext cx="5396466" cy="8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- Part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8" y="4147193"/>
            <a:ext cx="3640549" cy="1728014"/>
          </a:xfrm>
        </p:spPr>
        <p:txBody>
          <a:bodyPr anchor="b"/>
          <a:lstStyle>
            <a:lvl1pPr>
              <a:defRPr sz="800" b="0">
                <a:latin typeface="+mn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3537411-C6C5-41A0-BEDD-8B345E927AA1}"/>
              </a:ext>
            </a:extLst>
          </p:cNvPr>
          <p:cNvSpPr txBox="1">
            <a:spLocks/>
          </p:cNvSpPr>
          <p:nvPr userDrawn="1"/>
        </p:nvSpPr>
        <p:spPr>
          <a:xfrm>
            <a:off x="454677" y="460376"/>
            <a:ext cx="9443168" cy="29956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22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531" b="0" dirty="0">
                <a:latin typeface="+mj-lt"/>
              </a:rPr>
              <a:t>Gracias por su atención.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5F828DEE-C655-4191-812B-C581B2F05D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4677" y="6049549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3A567E-1711-4928-8EBF-35B7D1A4C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74" y="5988768"/>
            <a:ext cx="5396466" cy="8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- Part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ABC81-5ACB-4532-81EB-AB290F291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78" y="3455987"/>
            <a:ext cx="3640995" cy="1382412"/>
          </a:xfrm>
        </p:spPr>
        <p:txBody>
          <a:bodyPr anchor="b"/>
          <a:lstStyle>
            <a:lvl1pPr>
              <a:defRPr sz="800" b="0">
                <a:latin typeface="+mn-lt"/>
              </a:defRPr>
            </a:lvl1pPr>
          </a:lstStyle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3537411-C6C5-41A0-BEDD-8B345E927AA1}"/>
              </a:ext>
            </a:extLst>
          </p:cNvPr>
          <p:cNvSpPr txBox="1">
            <a:spLocks/>
          </p:cNvSpPr>
          <p:nvPr userDrawn="1"/>
        </p:nvSpPr>
        <p:spPr>
          <a:xfrm>
            <a:off x="454677" y="460376"/>
            <a:ext cx="9443168" cy="29956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22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531" b="0" dirty="0">
                <a:latin typeface="+mj-lt"/>
              </a:rPr>
              <a:t>Gracias por su atención.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4F1142DE-B726-46BE-ADDB-1AF5180B5F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5292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1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EEA3CB2-0497-4C73-8CC4-65DD9E014E95}"/>
              </a:ext>
            </a:extLst>
          </p:cNvPr>
          <p:cNvCxnSpPr>
            <a:cxnSpLocks/>
          </p:cNvCxnSpPr>
          <p:nvPr userDrawn="1"/>
        </p:nvCxnSpPr>
        <p:spPr>
          <a:xfrm>
            <a:off x="454677" y="5923991"/>
            <a:ext cx="11377896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8C4E408D-C760-4CF5-B9BD-0A150A02E9D4}"/>
              </a:ext>
            </a:extLst>
          </p:cNvPr>
          <p:cNvSpPr txBox="1">
            <a:spLocks/>
          </p:cNvSpPr>
          <p:nvPr userDrawn="1"/>
        </p:nvSpPr>
        <p:spPr>
          <a:xfrm>
            <a:off x="454107" y="5990797"/>
            <a:ext cx="5347325" cy="18043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2266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735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2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468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3203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0938" indent="0" algn="ctr" defTabSz="922665" rtl="0" eaLnBrk="1" latinLnBrk="0" hangingPunct="1">
              <a:lnSpc>
                <a:spcPct val="10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8673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6406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4141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1876" indent="0" algn="ctr" defTabSz="922665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88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En colaboración con</a:t>
            </a:r>
          </a:p>
        </p:txBody>
      </p:sp>
      <p:sp>
        <p:nvSpPr>
          <p:cNvPr id="26" name="Bildplatzhalter 2">
            <a:extLst>
              <a:ext uri="{FF2B5EF4-FFF2-40B4-BE49-F238E27FC236}">
                <a16:creationId xmlns:a16="http://schemas.microsoft.com/office/drawing/2014/main" id="{F310730B-314B-4AE7-8A92-DB4CDC7D87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94241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2</a:t>
            </a:r>
          </a:p>
        </p:txBody>
      </p:sp>
      <p:sp>
        <p:nvSpPr>
          <p:cNvPr id="27" name="Bildplatzhalter 2">
            <a:extLst>
              <a:ext uri="{FF2B5EF4-FFF2-40B4-BE49-F238E27FC236}">
                <a16:creationId xmlns:a16="http://schemas.microsoft.com/office/drawing/2014/main" id="{84AA11B8-9CCA-4EAE-B023-8A5E0635C4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33189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3</a:t>
            </a:r>
          </a:p>
        </p:txBody>
      </p:sp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C7D0CEC6-E80A-4249-B465-4B9E8062DD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2137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4</a:t>
            </a:r>
          </a:p>
        </p:txBody>
      </p:sp>
      <p:sp>
        <p:nvSpPr>
          <p:cNvPr id="29" name="Bildplatzhalter 2">
            <a:extLst>
              <a:ext uri="{FF2B5EF4-FFF2-40B4-BE49-F238E27FC236}">
                <a16:creationId xmlns:a16="http://schemas.microsoft.com/office/drawing/2014/main" id="{3FF59109-9954-4503-81B7-E30C6FFA2A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11086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5</a:t>
            </a:r>
          </a:p>
        </p:txBody>
      </p:sp>
      <p:sp>
        <p:nvSpPr>
          <p:cNvPr id="30" name="Bildplatzhalter 2">
            <a:extLst>
              <a:ext uri="{FF2B5EF4-FFF2-40B4-BE49-F238E27FC236}">
                <a16:creationId xmlns:a16="http://schemas.microsoft.com/office/drawing/2014/main" id="{61A4446A-F2B9-4331-9DB0-F82B31A7A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150035" y="6221198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6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156158-1129-4517-9CA7-60934BA21F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74" y="4892494"/>
            <a:ext cx="5396466" cy="8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xtbox_04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-1"/>
            <a:ext cx="12280040" cy="6911975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1E762F23-DCF6-4F29-AA2F-DDB9CA825797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307C9-133A-45F1-A990-F47D4847C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C6A68265-D37A-4AF4-ACC9-EDE49D87B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365"/>
            <a:ext cx="5347325" cy="1728015"/>
          </a:xfrm>
        </p:spPr>
        <p:txBody>
          <a:bodyPr tIns="36000" bIns="0" anchor="t"/>
          <a:lstStyle>
            <a:lvl1pPr marL="0" indent="0" defTabSz="9243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>
                <a:latin typeface="+mj-lt"/>
              </a:defRPr>
            </a:lvl1pPr>
          </a:lstStyle>
          <a:p>
            <a:r>
              <a:rPr lang="es-ES" dirty="0"/>
              <a:t>Título de la presentación, máximo tres líneas.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7D8CA5A-EDB3-4957-AB35-768AB00F73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9970" y="2879983"/>
            <a:ext cx="5347325" cy="67114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+mn-lt"/>
              </a:defRPr>
            </a:lvl1pPr>
            <a:lvl2pPr marL="452059" indent="0" algn="ctr">
              <a:buNone/>
              <a:defRPr sz="1977"/>
            </a:lvl2pPr>
            <a:lvl3pPr marL="904116" indent="0" algn="ctr">
              <a:buNone/>
              <a:defRPr sz="1780"/>
            </a:lvl3pPr>
            <a:lvl4pPr marL="1356175" indent="0" algn="ctr">
              <a:buNone/>
              <a:defRPr sz="1583"/>
            </a:lvl4pPr>
            <a:lvl5pPr marL="1808234" indent="0" algn="ctr">
              <a:buNone/>
              <a:defRPr sz="1583"/>
            </a:lvl5pPr>
            <a:lvl6pPr marL="2260293" indent="0" algn="ctr">
              <a:buNone/>
              <a:defRPr sz="1583"/>
            </a:lvl6pPr>
            <a:lvl7pPr marL="2712351" indent="0" algn="ctr">
              <a:buNone/>
              <a:defRPr sz="1583"/>
            </a:lvl7pPr>
            <a:lvl8pPr marL="3164410" indent="0" algn="ctr">
              <a:buNone/>
              <a:defRPr sz="1583"/>
            </a:lvl8pPr>
            <a:lvl9pPr marL="3616469" indent="0" algn="ctr">
              <a:buNone/>
              <a:defRPr sz="1583"/>
            </a:lvl9pPr>
          </a:lstStyle>
          <a:p>
            <a:r>
              <a:rPr lang="es-ES" dirty="0"/>
              <a:t>Aquí puede figurar un texto adicional para la presentación, </a:t>
            </a:r>
          </a:p>
          <a:p>
            <a:r>
              <a:rPr lang="es-ES" dirty="0"/>
              <a:t>máximo dos líneas, (Arial 14 pt./Interlineado 1.0).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B7050F-15F1-4E46-903A-D4BB570E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_Dreiklang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S_Headquarter-Sevilla_1920x1080px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2287250" cy="6911578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1E762F23-DCF6-4F29-AA2F-DDB9CA825797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79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509AD849-BFF6-44B0-9078-88FADAA5FE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9970" y="3015249"/>
            <a:ext cx="5347325" cy="440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+mj-lt"/>
              </a:defRPr>
            </a:lvl1pPr>
            <a:lvl2pPr marL="452059" indent="0" algn="ctr">
              <a:buNone/>
              <a:defRPr sz="1977"/>
            </a:lvl2pPr>
            <a:lvl3pPr marL="904116" indent="0" algn="ctr">
              <a:buNone/>
              <a:defRPr sz="1780"/>
            </a:lvl3pPr>
            <a:lvl4pPr marL="1356175" indent="0" algn="ctr">
              <a:buNone/>
              <a:defRPr sz="1583"/>
            </a:lvl4pPr>
            <a:lvl5pPr marL="1808234" indent="0" algn="ctr">
              <a:buNone/>
              <a:defRPr sz="1583"/>
            </a:lvl5pPr>
            <a:lvl6pPr marL="2260293" indent="0" algn="ctr">
              <a:buNone/>
              <a:defRPr sz="1583"/>
            </a:lvl6pPr>
            <a:lvl7pPr marL="2712351" indent="0" algn="ctr">
              <a:buNone/>
              <a:defRPr sz="1583"/>
            </a:lvl7pPr>
            <a:lvl8pPr marL="3164410" indent="0" algn="ctr">
              <a:buNone/>
              <a:defRPr sz="1583"/>
            </a:lvl8pPr>
            <a:lvl9pPr marL="3616469" indent="0" algn="ctr">
              <a:buNone/>
              <a:defRPr sz="1583"/>
            </a:lvl9pPr>
          </a:lstStyle>
          <a:p>
            <a:r>
              <a:rPr lang="es-ES" dirty="0"/>
              <a:t>Aquí figura el título de la presentación. También puede ser de dos líneas (Arial Black 14 pt./IL 1.0).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307C9-133A-45F1-A990-F47D4847C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 baseline="0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10CC97F0-4F3C-41C0-A087-BD73A6C3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365"/>
            <a:ext cx="5347325" cy="2073618"/>
          </a:xfrm>
        </p:spPr>
        <p:txBody>
          <a:bodyPr tIns="36000" bIns="0" anchor="t"/>
          <a:lstStyle>
            <a:lvl1pPr marL="0" indent="0" defTabSz="924394">
              <a:lnSpc>
                <a:spcPts val="4740"/>
              </a:lnSpc>
              <a:spcBef>
                <a:spcPts val="0"/>
              </a:spcBef>
              <a:buNone/>
              <a:defRPr sz="3753" b="1">
                <a:latin typeface="+mj-lt"/>
              </a:defRPr>
            </a:lvl1pPr>
          </a:lstStyle>
          <a:p>
            <a:pPr lvl="0"/>
            <a:r>
              <a:rPr lang="es-ES" dirty="0"/>
              <a:t>Tema.</a:t>
            </a:r>
          </a:p>
          <a:p>
            <a:pPr lvl="0"/>
            <a:r>
              <a:rPr lang="es-ES" dirty="0"/>
              <a:t>Reto. </a:t>
            </a:r>
          </a:p>
          <a:p>
            <a:pPr lvl="0"/>
            <a:r>
              <a:rPr lang="en-US" dirty="0"/>
              <a:t>	</a:t>
            </a:r>
            <a:r>
              <a:rPr lang="es-ES" dirty="0"/>
              <a:t>Solución.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4CE6B4C-CE94-4C8E-AD49-BB91772EE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6926B6-F285-43CC-B412-7990678BC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80" y="2134993"/>
            <a:ext cx="790013" cy="5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Dreiklang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" y="-42"/>
            <a:ext cx="12280189" cy="6912059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1E762F23-DCF6-4F29-AA2F-DDB9CA825797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509AD849-BFF6-44B0-9078-88FADAA5FE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9970" y="3015249"/>
            <a:ext cx="5347325" cy="440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+mj-lt"/>
              </a:defRPr>
            </a:lvl1pPr>
            <a:lvl2pPr marL="452059" indent="0" algn="ctr">
              <a:buNone/>
              <a:defRPr sz="1977"/>
            </a:lvl2pPr>
            <a:lvl3pPr marL="904116" indent="0" algn="ctr">
              <a:buNone/>
              <a:defRPr sz="1780"/>
            </a:lvl3pPr>
            <a:lvl4pPr marL="1356175" indent="0" algn="ctr">
              <a:buNone/>
              <a:defRPr sz="1583"/>
            </a:lvl4pPr>
            <a:lvl5pPr marL="1808234" indent="0" algn="ctr">
              <a:buNone/>
              <a:defRPr sz="1583"/>
            </a:lvl5pPr>
            <a:lvl6pPr marL="2260293" indent="0" algn="ctr">
              <a:buNone/>
              <a:defRPr sz="1583"/>
            </a:lvl6pPr>
            <a:lvl7pPr marL="2712351" indent="0" algn="ctr">
              <a:buNone/>
              <a:defRPr sz="1583"/>
            </a:lvl7pPr>
            <a:lvl8pPr marL="3164410" indent="0" algn="ctr">
              <a:buNone/>
              <a:defRPr sz="1583"/>
            </a:lvl8pPr>
            <a:lvl9pPr marL="3616469" indent="0" algn="ctr">
              <a:buNone/>
              <a:defRPr sz="1583"/>
            </a:lvl9pPr>
          </a:lstStyle>
          <a:p>
            <a:r>
              <a:rPr lang="es-ES" dirty="0"/>
              <a:t>Aquí figura el título de la presentación. También puede ser de dos líneas (Arial Black 14 pt./IL 1.0).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307C9-133A-45F1-A990-F47D4847C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 baseline="0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10CC97F0-4F3C-41C0-A087-BD73A6C3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365"/>
            <a:ext cx="5347325" cy="2073618"/>
          </a:xfrm>
        </p:spPr>
        <p:txBody>
          <a:bodyPr tIns="36000" bIns="0" anchor="t"/>
          <a:lstStyle>
            <a:lvl1pPr marL="0" indent="0" defTabSz="924394">
              <a:lnSpc>
                <a:spcPts val="4740"/>
              </a:lnSpc>
              <a:spcBef>
                <a:spcPts val="0"/>
              </a:spcBef>
              <a:buNone/>
              <a:defRPr sz="3700" b="1">
                <a:latin typeface="+mj-lt"/>
              </a:defRPr>
            </a:lvl1pPr>
          </a:lstStyle>
          <a:p>
            <a:pPr lvl="0"/>
            <a:r>
              <a:rPr lang="es-ES" dirty="0"/>
              <a:t>Tema.</a:t>
            </a:r>
          </a:p>
          <a:p>
            <a:pPr lvl="0"/>
            <a:r>
              <a:rPr lang="es-ES" dirty="0"/>
              <a:t>Reto. </a:t>
            </a:r>
          </a:p>
          <a:p>
            <a:pPr lvl="0"/>
            <a:r>
              <a:rPr lang="en-US" dirty="0"/>
              <a:t>	</a:t>
            </a:r>
            <a:r>
              <a:rPr lang="es-ES" dirty="0"/>
              <a:t>Solución.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4CE6B4C-CE94-4C8E-AD49-BB91772EE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6926B6-F285-43CC-B412-7990678BC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80" y="2134993"/>
            <a:ext cx="790013" cy="5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Dreiklang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B44FB2AB-93CA-4081-83B0-CEE78F42E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7776" b="20627"/>
          <a:stretch/>
        </p:blipFill>
        <p:spPr>
          <a:xfrm>
            <a:off x="0" y="840"/>
            <a:ext cx="12288744" cy="691113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1C9A0F5-A830-4902-9159-B6FEA82C1809}"/>
              </a:ext>
            </a:extLst>
          </p:cNvPr>
          <p:cNvSpPr/>
          <p:nvPr userDrawn="1"/>
        </p:nvSpPr>
        <p:spPr>
          <a:xfrm>
            <a:off x="5567561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0E8B886-E4F0-40D0-B131-9E40C64916D9}"/>
              </a:ext>
            </a:extLst>
          </p:cNvPr>
          <p:cNvSpPr txBox="1">
            <a:spLocks/>
          </p:cNvSpPr>
          <p:nvPr userDrawn="1"/>
        </p:nvSpPr>
        <p:spPr>
          <a:xfrm>
            <a:off x="6024984" y="3015249"/>
            <a:ext cx="5347325" cy="440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12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2059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4116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6175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8234" indent="0" algn="ctr" defTabSz="911224" rtl="0" eaLnBrk="1" latinLnBrk="0" hangingPunct="1">
              <a:lnSpc>
                <a:spcPct val="100000"/>
              </a:lnSpc>
              <a:spcBef>
                <a:spcPts val="395"/>
              </a:spcBef>
              <a:spcAft>
                <a:spcPts val="395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0293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2351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4410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6469" indent="0" algn="ctr" defTabSz="911224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Aquí figura el título de la presentación. También puede ser de dos líneas (Arial Black 14 pt./IL 1.0). 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17A1A9A1-D421-48BD-B279-820E151667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4368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/>
              <a:t>Helvetia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200FEDC-BC37-45E4-A0B1-1298EED8A3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4984" y="806365"/>
            <a:ext cx="5347325" cy="2073618"/>
          </a:xfrm>
        </p:spPr>
        <p:txBody>
          <a:bodyPr tIns="36000" bIns="0" anchor="t"/>
          <a:lstStyle>
            <a:lvl1pPr marL="0" indent="0" defTabSz="924394">
              <a:lnSpc>
                <a:spcPts val="4740"/>
              </a:lnSpc>
              <a:spcBef>
                <a:spcPts val="0"/>
              </a:spcBef>
              <a:buNone/>
              <a:defRPr sz="3700" b="1">
                <a:latin typeface="+mj-lt"/>
              </a:defRPr>
            </a:lvl1pPr>
          </a:lstStyle>
          <a:p>
            <a:pPr lvl="0"/>
            <a:r>
              <a:rPr lang="es-ES" dirty="0"/>
              <a:t>Tema.</a:t>
            </a:r>
          </a:p>
          <a:p>
            <a:pPr lvl="0"/>
            <a:r>
              <a:rPr lang="es-ES" dirty="0"/>
              <a:t>Reto. </a:t>
            </a:r>
          </a:p>
          <a:p>
            <a:pPr lvl="0"/>
            <a:r>
              <a:rPr lang="en-US" dirty="0"/>
              <a:t>	</a:t>
            </a:r>
            <a:r>
              <a:rPr lang="es-ES" dirty="0"/>
              <a:t>Solución.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1B3E121-3F46-4C52-A4B5-8D4F2FEEA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594" y="2134993"/>
            <a:ext cx="790013" cy="55786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A6BA2DC-6413-4636-B792-16C2B2D79A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44" y="5569044"/>
            <a:ext cx="4435365" cy="7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Dreiklang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-1"/>
            <a:ext cx="12280040" cy="6911975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1E762F23-DCF6-4F29-AA2F-DDB9CA825797}"/>
              </a:ext>
            </a:extLst>
          </p:cNvPr>
          <p:cNvSpPr/>
          <p:nvPr userDrawn="1"/>
        </p:nvSpPr>
        <p:spPr>
          <a:xfrm>
            <a:off x="452547" y="460762"/>
            <a:ext cx="6259800" cy="599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4" dirty="0">
              <a:latin typeface="+mn-lt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509AD849-BFF6-44B0-9078-88FADAA5FE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9970" y="3015249"/>
            <a:ext cx="5347325" cy="440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+mj-lt"/>
              </a:defRPr>
            </a:lvl1pPr>
            <a:lvl2pPr marL="452059" indent="0" algn="ctr">
              <a:buNone/>
              <a:defRPr sz="1977"/>
            </a:lvl2pPr>
            <a:lvl3pPr marL="904116" indent="0" algn="ctr">
              <a:buNone/>
              <a:defRPr sz="1780"/>
            </a:lvl3pPr>
            <a:lvl4pPr marL="1356175" indent="0" algn="ctr">
              <a:buNone/>
              <a:defRPr sz="1583"/>
            </a:lvl4pPr>
            <a:lvl5pPr marL="1808234" indent="0" algn="ctr">
              <a:buNone/>
              <a:defRPr sz="1583"/>
            </a:lvl5pPr>
            <a:lvl6pPr marL="2260293" indent="0" algn="ctr">
              <a:buNone/>
              <a:defRPr sz="1583"/>
            </a:lvl6pPr>
            <a:lvl7pPr marL="2712351" indent="0" algn="ctr">
              <a:buNone/>
              <a:defRPr sz="1583"/>
            </a:lvl7pPr>
            <a:lvl8pPr marL="3164410" indent="0" algn="ctr">
              <a:buNone/>
              <a:defRPr sz="1583"/>
            </a:lvl8pPr>
            <a:lvl9pPr marL="3616469" indent="0" algn="ctr">
              <a:buNone/>
              <a:defRPr sz="1583"/>
            </a:lvl9pPr>
          </a:lstStyle>
          <a:p>
            <a:r>
              <a:rPr lang="es-ES" dirty="0"/>
              <a:t>Aquí figura el título de la presentación. También puede ser de dos líneas (Arial Black 14 pt./IL 1.0).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307C9-133A-45F1-A990-F47D4847C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3686175"/>
            <a:ext cx="5347941" cy="1612900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/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10CC97F0-4F3C-41C0-A087-BD73A6C3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806365"/>
            <a:ext cx="5347325" cy="2073618"/>
          </a:xfrm>
        </p:spPr>
        <p:txBody>
          <a:bodyPr tIns="36000" bIns="0" anchor="t"/>
          <a:lstStyle>
            <a:lvl1pPr marL="0" indent="0" defTabSz="924394">
              <a:lnSpc>
                <a:spcPts val="4740"/>
              </a:lnSpc>
              <a:spcBef>
                <a:spcPts val="0"/>
              </a:spcBef>
              <a:buNone/>
              <a:defRPr sz="3700" b="1">
                <a:latin typeface="+mj-lt"/>
              </a:defRPr>
            </a:lvl1pPr>
          </a:lstStyle>
          <a:p>
            <a:pPr lvl="0"/>
            <a:r>
              <a:rPr lang="es-ES" dirty="0"/>
              <a:t>Tema.</a:t>
            </a:r>
          </a:p>
          <a:p>
            <a:pPr lvl="0"/>
            <a:r>
              <a:rPr lang="es-ES" dirty="0"/>
              <a:t>Reto. </a:t>
            </a:r>
          </a:p>
          <a:p>
            <a:pPr lvl="0"/>
            <a:r>
              <a:rPr lang="en-US" dirty="0"/>
              <a:t>	</a:t>
            </a:r>
            <a:r>
              <a:rPr lang="es-ES" dirty="0"/>
              <a:t>Solución.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B52136-1A53-4578-9414-557AD39EC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0" y="5569044"/>
            <a:ext cx="4435365" cy="7253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6926B6-F285-43CC-B412-7990678BC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80" y="2134993"/>
            <a:ext cx="790013" cy="5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xt_Partner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DA17AAC-2591-4841-BFCB-3E0D3F1CA7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70" y="1151968"/>
            <a:ext cx="8987875" cy="2304020"/>
          </a:xfrm>
        </p:spPr>
        <p:txBody>
          <a:bodyPr tIns="36000" bIns="0" anchor="t"/>
          <a:lstStyle>
            <a:lvl1pPr marL="0" indent="0" defTabSz="9243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+mj-lt"/>
              </a:defRPr>
            </a:lvl1pPr>
          </a:lstStyle>
          <a:p>
            <a:r>
              <a:rPr lang="es-ES" dirty="0"/>
              <a:t>Título de la presentación, máximo tres líneas, </a:t>
            </a:r>
            <a:br>
              <a:rPr lang="es-ES" dirty="0"/>
            </a:br>
            <a:r>
              <a:rPr lang="es-ES" dirty="0"/>
              <a:t>Arial Black 48 pt./IL 1.0.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CCB18B7-FC3C-44BD-B7B1-4D455E5D03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354" y="4370252"/>
            <a:ext cx="5916922" cy="921822"/>
          </a:xfrm>
        </p:spPr>
        <p:txBody>
          <a:bodyPr/>
          <a:lstStyle>
            <a:lvl1pPr marL="0" marR="0" indent="0" algn="l" defTabSz="911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85"/>
              </a:spcAft>
              <a:buClr>
                <a:schemeClr val="accent4"/>
              </a:buClr>
              <a:buSzPct val="110000"/>
              <a:buFont typeface="Futura Std Book" panose="020B0502020204020303" pitchFamily="34" charset="0"/>
              <a:buNone/>
              <a:tabLst/>
              <a:defRPr sz="1000" b="1">
                <a:latin typeface="+mn-lt"/>
              </a:defRPr>
            </a:lvl1pPr>
            <a:lvl2pPr marL="213322" indent="0">
              <a:buNone/>
              <a:defRPr/>
            </a:lvl2pPr>
            <a:lvl3pPr marL="426643" indent="0">
              <a:buNone/>
              <a:defRPr/>
            </a:lvl3pPr>
            <a:lvl4pPr marL="639965" indent="0">
              <a:buNone/>
              <a:defRPr/>
            </a:lvl4pPr>
            <a:lvl5pPr marL="853286" indent="0">
              <a:buNone/>
              <a:defRPr/>
            </a:lvl5pPr>
          </a:lstStyle>
          <a:p>
            <a:pPr lvl="0"/>
            <a:r>
              <a:rPr lang="es-ES" dirty="0"/>
              <a:t>Nombre y apellidos del ponente (Arial 10 pt. negrita) </a:t>
            </a:r>
            <a:br>
              <a:rPr lang="es-ES" dirty="0"/>
            </a:br>
            <a:r>
              <a:rPr lang="es-ES" b="0" dirty="0"/>
              <a:t>Nombre de la función (Arial 10 pt.) </a:t>
            </a:r>
          </a:p>
          <a:p>
            <a:pPr lvl="0">
              <a:defRPr/>
            </a:pPr>
            <a:r>
              <a:rPr lang="es-ES" b="0" dirty="0" err="1"/>
              <a:t>Helvetia</a:t>
            </a:r>
            <a:r>
              <a:rPr lang="es-ES" b="0" dirty="0"/>
              <a:t> Seguros</a:t>
            </a:r>
            <a:br>
              <a:rPr lang="es-ES" dirty="0"/>
            </a:br>
            <a:r>
              <a:rPr lang="es-ES" b="0" dirty="0"/>
              <a:t>Lugar, fecha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1422778F-AFE4-4194-B233-F75D7152C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969" y="3686389"/>
            <a:ext cx="8988235" cy="460804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s-ES" dirty="0"/>
              <a:t>Aquí puede figurar un texto adicional para la presentación, </a:t>
            </a:r>
            <a:br>
              <a:rPr lang="es-ES" dirty="0"/>
            </a:br>
            <a:r>
              <a:rPr lang="es-ES" dirty="0"/>
              <a:t>máximo dos líneas, (Arial 14 pt./Interlineado 1.0). 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1DD58E1-68B4-4A8C-BA5C-D495ECB691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9969" y="6049549"/>
            <a:ext cx="1676468" cy="46080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AT" dirty="0"/>
              <a:t>Partnerlogo 1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55FC63E-FD03-4927-AF36-D710CF0AD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74" y="5988768"/>
            <a:ext cx="5396466" cy="8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548AB8B-7A9D-476B-AA96-7EA40A1E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77" y="460375"/>
            <a:ext cx="11377896" cy="12723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B86DFD-880F-4838-8276-35A4EC53F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677" y="1843088"/>
            <a:ext cx="11377896" cy="4382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588BEB77-C7BF-4EDC-BF2B-670EEEE6B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3526" y="6521452"/>
            <a:ext cx="4094798" cy="11843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00">
                <a:latin typeface="+mn-lt"/>
              </a:defRPr>
            </a:lvl1pPr>
          </a:lstStyle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10" name="Foliennummernplatzhalter 10">
            <a:extLst>
              <a:ext uri="{FF2B5EF4-FFF2-40B4-BE49-F238E27FC236}">
                <a16:creationId xmlns:a16="http://schemas.microsoft.com/office/drawing/2014/main" id="{4DF81056-64FE-44E6-A1F6-4E364EA2B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4678" y="6521452"/>
            <a:ext cx="228847" cy="11843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00" b="1">
                <a:latin typeface="+mn-lt"/>
              </a:defRPr>
            </a:lvl1pPr>
          </a:lstStyle>
          <a:p>
            <a:fld id="{8A502CCC-8A67-4693-AC99-52F4840EABEB}" type="slidenum">
              <a:rPr lang="de-AT" smtClean="0"/>
              <a:pPr/>
              <a:t>‹Nº›</a:t>
            </a:fld>
            <a:endParaRPr lang="de-AT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1AA19DA-041A-40E8-96D3-432C8545D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44628" y="6521454"/>
            <a:ext cx="796426" cy="118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C51BF6E1-240C-480E-9FD1-4223AB72E36B}" type="datetime1">
              <a:rPr lang="de-DE" smtClean="0"/>
              <a:t>26.06.2025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286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23" r:id="rId2"/>
    <p:sldLayoutId id="2147483913" r:id="rId3"/>
    <p:sldLayoutId id="2147483933" r:id="rId4"/>
    <p:sldLayoutId id="2147483938" r:id="rId5"/>
    <p:sldLayoutId id="2147483935" r:id="rId6"/>
    <p:sldLayoutId id="2147483920" r:id="rId7"/>
    <p:sldLayoutId id="2147483922" r:id="rId8"/>
    <p:sldLayoutId id="2147483905" r:id="rId9"/>
    <p:sldLayoutId id="2147483906" r:id="rId10"/>
    <p:sldLayoutId id="2147483869" r:id="rId11"/>
    <p:sldLayoutId id="2147483703" r:id="rId12"/>
    <p:sldLayoutId id="2147483876" r:id="rId13"/>
    <p:sldLayoutId id="2147483704" r:id="rId14"/>
    <p:sldLayoutId id="2147483860" r:id="rId15"/>
    <p:sldLayoutId id="2147483883" r:id="rId16"/>
    <p:sldLayoutId id="2147483861" r:id="rId17"/>
    <p:sldLayoutId id="2147483864" r:id="rId18"/>
    <p:sldLayoutId id="2147483865" r:id="rId19"/>
    <p:sldLayoutId id="2147483866" r:id="rId20"/>
    <p:sldLayoutId id="2147483705" r:id="rId21"/>
    <p:sldLayoutId id="2147483862" r:id="rId22"/>
    <p:sldLayoutId id="2147483863" r:id="rId23"/>
    <p:sldLayoutId id="2147483867" r:id="rId24"/>
    <p:sldLayoutId id="2147483902" r:id="rId25"/>
    <p:sldLayoutId id="2147483924" r:id="rId26"/>
    <p:sldLayoutId id="2147483890" r:id="rId27"/>
    <p:sldLayoutId id="2147483872" r:id="rId28"/>
    <p:sldLayoutId id="2147483886" r:id="rId29"/>
    <p:sldLayoutId id="2147483918" r:id="rId30"/>
    <p:sldLayoutId id="2147483939" r:id="rId31"/>
    <p:sldLayoutId id="2147483873" r:id="rId32"/>
    <p:sldLayoutId id="2147483884" r:id="rId33"/>
    <p:sldLayoutId id="2147483885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122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322" indent="-213322" algn="l" defTabSz="911224" rtl="0" eaLnBrk="1" latinLnBrk="0" hangingPunct="1">
        <a:lnSpc>
          <a:spcPct val="100000"/>
        </a:lnSpc>
        <a:spcBef>
          <a:spcPts val="395"/>
        </a:spcBef>
        <a:spcAft>
          <a:spcPts val="395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6643" indent="-213322" algn="l" defTabSz="911224" rtl="0" eaLnBrk="1" latinLnBrk="0" hangingPunct="1">
        <a:lnSpc>
          <a:spcPct val="100000"/>
        </a:lnSpc>
        <a:spcBef>
          <a:spcPts val="395"/>
        </a:spcBef>
        <a:spcAft>
          <a:spcPts val="395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965" indent="-213322" algn="l" defTabSz="911224" rtl="0" eaLnBrk="1" latinLnBrk="0" hangingPunct="1">
        <a:lnSpc>
          <a:spcPct val="100000"/>
        </a:lnSpc>
        <a:spcBef>
          <a:spcPts val="395"/>
        </a:spcBef>
        <a:spcAft>
          <a:spcPts val="395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86" indent="-213322" algn="l" defTabSz="911224" rtl="0" eaLnBrk="1" latinLnBrk="0" hangingPunct="1">
        <a:lnSpc>
          <a:spcPct val="100000"/>
        </a:lnSpc>
        <a:spcBef>
          <a:spcPts val="395"/>
        </a:spcBef>
        <a:spcAft>
          <a:spcPts val="395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66608" indent="-213322" algn="l" defTabSz="911224" rtl="0" eaLnBrk="1" latinLnBrk="0" hangingPunct="1">
        <a:lnSpc>
          <a:spcPct val="100000"/>
        </a:lnSpc>
        <a:spcBef>
          <a:spcPts val="395"/>
        </a:spcBef>
        <a:spcAft>
          <a:spcPts val="395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867" indent="-227807" algn="l" defTabSz="9112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961480" indent="-227807" algn="l" defTabSz="9112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417093" indent="-227807" algn="l" defTabSz="9112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872704" indent="-227807" algn="l" defTabSz="9112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5612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1224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66836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50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78060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33674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89286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44899" algn="l" defTabSz="911224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77" userDrawn="1">
          <p15:clr>
            <a:srgbClr val="F26B43"/>
          </p15:clr>
        </p15:guide>
        <p15:guide id="2" pos="3870" userDrawn="1">
          <p15:clr>
            <a:srgbClr val="F26B43"/>
          </p15:clr>
        </p15:guide>
        <p15:guide id="3" orient="horz" pos="290" userDrawn="1">
          <p15:clr>
            <a:srgbClr val="F26B43"/>
          </p15:clr>
        </p15:guide>
        <p15:guide id="4" orient="horz" pos="4064" userDrawn="1">
          <p15:clr>
            <a:srgbClr val="F26B43"/>
          </p15:clr>
        </p15:guide>
        <p15:guide id="5" pos="286" userDrawn="1">
          <p15:clr>
            <a:srgbClr val="F26B43"/>
          </p15:clr>
        </p15:guide>
        <p15:guide id="6" pos="1362" userDrawn="1">
          <p15:clr>
            <a:srgbClr val="F26B43"/>
          </p15:clr>
        </p15:guide>
        <p15:guide id="7" pos="1505" userDrawn="1">
          <p15:clr>
            <a:srgbClr val="F26B43"/>
          </p15:clr>
        </p15:guide>
        <p15:guide id="8" pos="2580" userDrawn="1">
          <p15:clr>
            <a:srgbClr val="F26B43"/>
          </p15:clr>
        </p15:guide>
        <p15:guide id="9" pos="2723" userDrawn="1">
          <p15:clr>
            <a:srgbClr val="F26B43"/>
          </p15:clr>
        </p15:guide>
        <p15:guide id="10" pos="3798" userDrawn="1">
          <p15:clr>
            <a:srgbClr val="F26B43"/>
          </p15:clr>
        </p15:guide>
        <p15:guide id="11" pos="3942" userDrawn="1">
          <p15:clr>
            <a:srgbClr val="F26B43"/>
          </p15:clr>
        </p15:guide>
        <p15:guide id="12" pos="5017" userDrawn="1">
          <p15:clr>
            <a:srgbClr val="F26B43"/>
          </p15:clr>
        </p15:guide>
        <p15:guide id="13" pos="5160" userDrawn="1">
          <p15:clr>
            <a:srgbClr val="F26B43"/>
          </p15:clr>
        </p15:guide>
        <p15:guide id="14" pos="6235" userDrawn="1">
          <p15:clr>
            <a:srgbClr val="F26B43"/>
          </p15:clr>
        </p15:guide>
        <p15:guide id="15" pos="6378" userDrawn="1">
          <p15:clr>
            <a:srgbClr val="F26B43"/>
          </p15:clr>
        </p15:guide>
        <p15:guide id="16" pos="7454" userDrawn="1">
          <p15:clr>
            <a:srgbClr val="F26B43"/>
          </p15:clr>
        </p15:guide>
        <p15:guide id="17" orient="horz" pos="11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9.xml"/><Relationship Id="rId12" Type="http://schemas.openxmlformats.org/officeDocument/2006/relationships/slide" Target="slide3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7.xml"/><Relationship Id="rId11" Type="http://schemas.openxmlformats.org/officeDocument/2006/relationships/slide" Target="slide29.xml"/><Relationship Id="rId5" Type="http://schemas.openxmlformats.org/officeDocument/2006/relationships/slide" Target="slide5.xml"/><Relationship Id="rId10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inithealth.helvetia&amp;pli=1" TargetMode="External"/><Relationship Id="rId3" Type="http://schemas.openxmlformats.org/officeDocument/2006/relationships/hyperlink" Target="https://clientes.helvetia.es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pps.apple.com/es/app/cuidados-helvetia/id1396448560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play.google.com/store/apps/details?id=com.inithealth.helveti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entes.helvetia.es/registr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77" y="460376"/>
            <a:ext cx="11377896" cy="1152396"/>
          </a:xfrm>
        </p:spPr>
        <p:txBody>
          <a:bodyPr anchor="t">
            <a:normAutofit/>
          </a:bodyPr>
          <a:lstStyle/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</a:rPr>
              <a:t>Helvetia Cuidados. Guía de uso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83526" y="6521452"/>
            <a:ext cx="4094798" cy="11843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/>
              <a:t>Helvetia Cuidados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4678" y="6521452"/>
            <a:ext cx="228847" cy="11843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502CCC-8A67-4693-AC99-52F4840EABEB}" type="slidenum">
              <a:rPr lang="de-AT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5A8428-910B-D249-032B-70C1F2D4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53" y="1439763"/>
            <a:ext cx="8534338" cy="45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iOS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10</a:t>
            </a:fld>
            <a:endParaRPr lang="es-ES" dirty="0"/>
          </a:p>
        </p:txBody>
      </p:sp>
      <p:sp>
        <p:nvSpPr>
          <p:cNvPr id="3" name="Google Shape;210;g319c6724e37_0_81">
            <a:extLst>
              <a:ext uri="{FF2B5EF4-FFF2-40B4-BE49-F238E27FC236}">
                <a16:creationId xmlns:a16="http://schemas.microsoft.com/office/drawing/2014/main" id="{DF4C21BA-3A44-50DF-8A75-34CBA5D3CBD6}"/>
              </a:ext>
            </a:extLst>
          </p:cNvPr>
          <p:cNvSpPr txBox="1"/>
          <p:nvPr/>
        </p:nvSpPr>
        <p:spPr>
          <a:xfrm>
            <a:off x="382985" y="1591027"/>
            <a:ext cx="10656909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Después aparecerán los permisos a activar en Apple Salud y debes seleccionar </a:t>
            </a:r>
            <a:r>
              <a:rPr lang="es-ES" sz="1600" i="1" dirty="0">
                <a:ea typeface="Lato"/>
                <a:cs typeface="Lato"/>
                <a:sym typeface="Lato"/>
              </a:rPr>
              <a:t>Pasos</a:t>
            </a:r>
            <a:r>
              <a:rPr lang="es-ES" sz="1600" dirty="0">
                <a:ea typeface="Lato"/>
                <a:cs typeface="Lato"/>
                <a:sym typeface="Lato"/>
              </a:rPr>
              <a:t>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4" name="Google Shape;213;g319c6724e37_0_81">
            <a:extLst>
              <a:ext uri="{FF2B5EF4-FFF2-40B4-BE49-F238E27FC236}">
                <a16:creationId xmlns:a16="http://schemas.microsoft.com/office/drawing/2014/main" id="{967FA4B9-7BFD-20DA-B8B3-274B496E666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25" y="2282644"/>
            <a:ext cx="2340413" cy="37656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" name="Google Shape;214;g319c6724e37_0_81">
            <a:extLst>
              <a:ext uri="{FF2B5EF4-FFF2-40B4-BE49-F238E27FC236}">
                <a16:creationId xmlns:a16="http://schemas.microsoft.com/office/drawing/2014/main" id="{85B031A9-DF09-0BF8-1F8E-A324CAF1D90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469" y="2233300"/>
            <a:ext cx="2340412" cy="3814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8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6E82911-F3A5-9034-2F28-183C780F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657" y="1439763"/>
            <a:ext cx="3730639" cy="44320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iOS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11</a:t>
            </a:fld>
            <a:endParaRPr lang="es-ES" dirty="0"/>
          </a:p>
        </p:txBody>
      </p:sp>
      <p:sp>
        <p:nvSpPr>
          <p:cNvPr id="3" name="Google Shape;219;g319c6724e37_0_96">
            <a:extLst>
              <a:ext uri="{FF2B5EF4-FFF2-40B4-BE49-F238E27FC236}">
                <a16:creationId xmlns:a16="http://schemas.microsoft.com/office/drawing/2014/main" id="{33BFA6A9-F332-7474-F32B-68A024C778B9}"/>
              </a:ext>
            </a:extLst>
          </p:cNvPr>
          <p:cNvSpPr txBox="1"/>
          <p:nvPr/>
        </p:nvSpPr>
        <p:spPr>
          <a:xfrm>
            <a:off x="382985" y="1683983"/>
            <a:ext cx="4968552" cy="26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Una vez otorgados los permisos, el botón de conectar Apple </a:t>
            </a:r>
            <a:r>
              <a:rPr lang="es-ES" sz="1600" dirty="0" err="1">
                <a:ea typeface="Lato"/>
                <a:cs typeface="Lato"/>
                <a:sym typeface="Lato"/>
              </a:rPr>
              <a:t>HealthKit</a:t>
            </a:r>
            <a:r>
              <a:rPr lang="es-ES" sz="1600" dirty="0">
                <a:ea typeface="Lato"/>
                <a:cs typeface="Lato"/>
                <a:sym typeface="Lato"/>
              </a:rPr>
              <a:t> estará activado (en verde).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A continuación, ya puedes utilizar tu app y comenzar a conseguir tus descuentos alcanzando nuestros retos.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F431D1E-10F4-2FB7-5059-6925730E8804}"/>
              </a:ext>
            </a:extLst>
          </p:cNvPr>
          <p:cNvSpPr/>
          <p:nvPr/>
        </p:nvSpPr>
        <p:spPr>
          <a:xfrm>
            <a:off x="9383985" y="5328195"/>
            <a:ext cx="576064" cy="43204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77" y="431651"/>
            <a:ext cx="11377896" cy="1152396"/>
          </a:xfrm>
        </p:spPr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Android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12</a:t>
            </a:fld>
            <a:endParaRPr lang="es-ES" dirty="0"/>
          </a:p>
        </p:txBody>
      </p:sp>
      <p:sp>
        <p:nvSpPr>
          <p:cNvPr id="3" name="Google Shape;144;g2b83fb34f2a_0_163">
            <a:extLst>
              <a:ext uri="{FF2B5EF4-FFF2-40B4-BE49-F238E27FC236}">
                <a16:creationId xmlns:a16="http://schemas.microsoft.com/office/drawing/2014/main" id="{686779EB-B8FF-178F-3D03-8549F432034D}"/>
              </a:ext>
            </a:extLst>
          </p:cNvPr>
          <p:cNvSpPr txBox="1"/>
          <p:nvPr/>
        </p:nvSpPr>
        <p:spPr>
          <a:xfrm>
            <a:off x="400225" y="1519019"/>
            <a:ext cx="11377896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En la página de </a:t>
            </a:r>
            <a:r>
              <a:rPr lang="es-ES" sz="1600" i="1" dirty="0">
                <a:ea typeface="Lato"/>
                <a:cs typeface="Lato"/>
                <a:sym typeface="Lato"/>
              </a:rPr>
              <a:t>Inicio</a:t>
            </a:r>
            <a:r>
              <a:rPr lang="es-ES" sz="1600" dirty="0">
                <a:ea typeface="Lato"/>
                <a:cs typeface="Lato"/>
                <a:sym typeface="Lato"/>
              </a:rPr>
              <a:t>, pulsa en el botón para conectar </a:t>
            </a:r>
            <a:r>
              <a:rPr lang="es-ES" sz="1600" i="1" dirty="0" err="1">
                <a:ea typeface="Lato"/>
                <a:cs typeface="Lato"/>
                <a:sym typeface="Lato"/>
              </a:rPr>
              <a:t>Health</a:t>
            </a:r>
            <a:r>
              <a:rPr lang="es-ES" sz="1600" i="1" dirty="0">
                <a:ea typeface="Lato"/>
                <a:cs typeface="Lato"/>
                <a:sym typeface="Lato"/>
              </a:rPr>
              <a:t> </a:t>
            </a:r>
            <a:r>
              <a:rPr lang="es-ES" sz="1600" i="1" dirty="0" err="1">
                <a:ea typeface="Lato"/>
                <a:cs typeface="Lato"/>
                <a:sym typeface="Lato"/>
              </a:rPr>
              <a:t>Connect</a:t>
            </a:r>
            <a:r>
              <a:rPr lang="es-ES" sz="1600" i="1" dirty="0">
                <a:ea typeface="Lato"/>
                <a:cs typeface="Lato"/>
                <a:sym typeface="Lato"/>
              </a:rPr>
              <a:t> </a:t>
            </a:r>
            <a:r>
              <a:rPr lang="es-ES" sz="1600" dirty="0">
                <a:ea typeface="Lato"/>
                <a:cs typeface="Lato"/>
                <a:sym typeface="Lato"/>
              </a:rPr>
              <a:t>y, de nuevo, pulsa el botón del mensaje emergente. </a:t>
            </a:r>
            <a:endParaRPr sz="1600" i="0" u="none" strike="noStrike" cap="none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FBDC57-3C68-96E1-5620-9241D3E5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514" y="2119722"/>
            <a:ext cx="3070375" cy="415740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A1656A0-58A4-42D2-1F6C-92581B58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46" y="2223327"/>
            <a:ext cx="3101312" cy="3706514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16C26232-B86E-490F-FB92-31FC88F43AFB}"/>
              </a:ext>
            </a:extLst>
          </p:cNvPr>
          <p:cNvSpPr/>
          <p:nvPr/>
        </p:nvSpPr>
        <p:spPr>
          <a:xfrm>
            <a:off x="4360961" y="5452102"/>
            <a:ext cx="576064" cy="43204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0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Android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13</a:t>
            </a:fld>
            <a:endParaRPr lang="es-ES" dirty="0"/>
          </a:p>
        </p:txBody>
      </p:sp>
      <p:sp>
        <p:nvSpPr>
          <p:cNvPr id="3" name="Google Shape;154;g319c6724e37_0_7">
            <a:extLst>
              <a:ext uri="{FF2B5EF4-FFF2-40B4-BE49-F238E27FC236}">
                <a16:creationId xmlns:a16="http://schemas.microsoft.com/office/drawing/2014/main" id="{A83893BF-FC85-5679-629B-119CEAB4E5AE}"/>
              </a:ext>
            </a:extLst>
          </p:cNvPr>
          <p:cNvSpPr txBox="1"/>
          <p:nvPr/>
        </p:nvSpPr>
        <p:spPr>
          <a:xfrm>
            <a:off x="427219" y="1581751"/>
            <a:ext cx="4852309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Si aún no tienes instalada la app </a:t>
            </a:r>
            <a:r>
              <a:rPr lang="es-ES" sz="1600" dirty="0" err="1">
                <a:ea typeface="Lato"/>
                <a:cs typeface="Lato"/>
                <a:sym typeface="Lato"/>
              </a:rPr>
              <a:t>Health</a:t>
            </a:r>
            <a:r>
              <a:rPr lang="es-ES" sz="1600" dirty="0">
                <a:ea typeface="Lato"/>
                <a:cs typeface="Lato"/>
                <a:sym typeface="Lato"/>
              </a:rPr>
              <a:t> </a:t>
            </a:r>
            <a:r>
              <a:rPr lang="es-ES" sz="1600" dirty="0" err="1">
                <a:ea typeface="Lato"/>
                <a:cs typeface="Lato"/>
                <a:sym typeface="Lato"/>
              </a:rPr>
              <a:t>Connect</a:t>
            </a:r>
            <a:r>
              <a:rPr lang="es-ES" sz="1600" dirty="0">
                <a:ea typeface="Lato"/>
                <a:cs typeface="Lato"/>
                <a:sym typeface="Lato"/>
              </a:rPr>
              <a:t>, aparecerá este mensaje.</a:t>
            </a:r>
            <a:endParaRPr sz="1600" dirty="0">
              <a:ea typeface="Lato"/>
              <a:cs typeface="Lato"/>
              <a:sym typeface="Lato"/>
            </a:endParaRPr>
          </a:p>
        </p:txBody>
      </p:sp>
      <p:sp>
        <p:nvSpPr>
          <p:cNvPr id="4" name="Google Shape;157;g319c6724e37_0_7">
            <a:extLst>
              <a:ext uri="{FF2B5EF4-FFF2-40B4-BE49-F238E27FC236}">
                <a16:creationId xmlns:a16="http://schemas.microsoft.com/office/drawing/2014/main" id="{ADC5EF13-0F8B-DDEB-842A-829B31E869C8}"/>
              </a:ext>
            </a:extLst>
          </p:cNvPr>
          <p:cNvSpPr txBox="1"/>
          <p:nvPr/>
        </p:nvSpPr>
        <p:spPr>
          <a:xfrm>
            <a:off x="6287641" y="1581751"/>
            <a:ext cx="5400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Al pulsar en </a:t>
            </a:r>
            <a:r>
              <a:rPr lang="es-ES" sz="1600" i="1" dirty="0">
                <a:ea typeface="Lato"/>
                <a:cs typeface="Lato"/>
                <a:sym typeface="Lato"/>
              </a:rPr>
              <a:t>Instalar</a:t>
            </a:r>
            <a:r>
              <a:rPr lang="es-ES" sz="1600" dirty="0">
                <a:ea typeface="Lato"/>
                <a:cs typeface="Lato"/>
                <a:sym typeface="Lato"/>
              </a:rPr>
              <a:t> te llevará directamente a Play Store para que la descargues.</a:t>
            </a:r>
            <a:endParaRPr sz="1600" i="0" u="none" strike="noStrike" cap="none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</p:txBody>
      </p:sp>
      <p:pic>
        <p:nvPicPr>
          <p:cNvPr id="8" name="Google Shape;159;g319c6724e37_0_7">
            <a:extLst>
              <a:ext uri="{FF2B5EF4-FFF2-40B4-BE49-F238E27FC236}">
                <a16:creationId xmlns:a16="http://schemas.microsoft.com/office/drawing/2014/main" id="{131D18A4-462B-9AD4-CD0D-192F32644A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1737" y="2442099"/>
            <a:ext cx="2341622" cy="3822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A261AB-6D6E-CBB8-9AD1-A0BC9B11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46" y="2442099"/>
            <a:ext cx="2264147" cy="399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5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Android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14</a:t>
            </a:fld>
            <a:endParaRPr lang="es-ES" dirty="0"/>
          </a:p>
        </p:txBody>
      </p:sp>
      <p:sp>
        <p:nvSpPr>
          <p:cNvPr id="3" name="Google Shape;164;g319c6724e37_0_20">
            <a:extLst>
              <a:ext uri="{FF2B5EF4-FFF2-40B4-BE49-F238E27FC236}">
                <a16:creationId xmlns:a16="http://schemas.microsoft.com/office/drawing/2014/main" id="{56973F2D-D899-9BF0-3EE4-8B110C7577E9}"/>
              </a:ext>
            </a:extLst>
          </p:cNvPr>
          <p:cNvSpPr txBox="1"/>
          <p:nvPr/>
        </p:nvSpPr>
        <p:spPr>
          <a:xfrm>
            <a:off x="382827" y="1583459"/>
            <a:ext cx="5760798" cy="25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Una vez tengas la app </a:t>
            </a:r>
            <a:r>
              <a:rPr lang="es-ES" sz="1600" dirty="0" err="1">
                <a:ea typeface="Lato"/>
                <a:cs typeface="Lato"/>
                <a:sym typeface="Lato"/>
              </a:rPr>
              <a:t>Health</a:t>
            </a:r>
            <a:r>
              <a:rPr lang="es-ES" sz="1600" dirty="0">
                <a:ea typeface="Lato"/>
                <a:cs typeface="Lato"/>
                <a:sym typeface="Lato"/>
              </a:rPr>
              <a:t> </a:t>
            </a:r>
            <a:r>
              <a:rPr lang="es-ES" sz="1600" dirty="0" err="1">
                <a:ea typeface="Lato"/>
                <a:cs typeface="Lato"/>
                <a:sym typeface="Lato"/>
              </a:rPr>
              <a:t>Connect</a:t>
            </a:r>
            <a:r>
              <a:rPr lang="es-ES" sz="1600" dirty="0">
                <a:ea typeface="Lato"/>
                <a:cs typeface="Lato"/>
                <a:sym typeface="Lato"/>
              </a:rPr>
              <a:t> instalada, se mostrará esta pantalla. Pulsa en </a:t>
            </a:r>
            <a:r>
              <a:rPr lang="es-ES" sz="1600" i="1" dirty="0">
                <a:ea typeface="Lato"/>
                <a:cs typeface="Lato"/>
                <a:sym typeface="Lato"/>
              </a:rPr>
              <a:t>Empezar</a:t>
            </a:r>
            <a:r>
              <a:rPr lang="es-ES" sz="1600" dirty="0">
                <a:ea typeface="Lato"/>
                <a:cs typeface="Lato"/>
                <a:sym typeface="Lato"/>
              </a:rPr>
              <a:t> y te redirigiremos a la app Helvetia Cuidados.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Si el mensaje de </a:t>
            </a:r>
            <a:r>
              <a:rPr lang="es-ES" sz="1600" i="1" dirty="0">
                <a:ea typeface="Lato"/>
                <a:cs typeface="Lato"/>
                <a:sym typeface="Lato"/>
              </a:rPr>
              <a:t>Instalar</a:t>
            </a:r>
            <a:r>
              <a:rPr lang="es-ES" sz="1600" dirty="0">
                <a:ea typeface="Lato"/>
                <a:cs typeface="Lato"/>
                <a:sym typeface="Lato"/>
              </a:rPr>
              <a:t> sigue abierto, puedes cerrarlo pulsando fuera del mismo.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4" name="Google Shape;167;g319c6724e37_0_20">
            <a:extLst>
              <a:ext uri="{FF2B5EF4-FFF2-40B4-BE49-F238E27FC236}">
                <a16:creationId xmlns:a16="http://schemas.microsoft.com/office/drawing/2014/main" id="{6226926F-A04A-83B6-52C7-0EAA6F0A16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1737" y="1511771"/>
            <a:ext cx="2448272" cy="47525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0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Android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15</a:t>
            </a:fld>
            <a:endParaRPr lang="es-ES" dirty="0"/>
          </a:p>
        </p:txBody>
      </p:sp>
      <p:sp>
        <p:nvSpPr>
          <p:cNvPr id="3" name="Google Shape;172;g319c6724e37_0_31">
            <a:extLst>
              <a:ext uri="{FF2B5EF4-FFF2-40B4-BE49-F238E27FC236}">
                <a16:creationId xmlns:a16="http://schemas.microsoft.com/office/drawing/2014/main" id="{ABB7AFAF-A871-A65E-0719-CD86F4169922}"/>
              </a:ext>
            </a:extLst>
          </p:cNvPr>
          <p:cNvSpPr txBox="1"/>
          <p:nvPr/>
        </p:nvSpPr>
        <p:spPr>
          <a:xfrm>
            <a:off x="382985" y="1630359"/>
            <a:ext cx="10441476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Una vez dentro de Helvetia Cuidados, pulsa de nuevo en el botón para conectar el dispositivo. 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5" name="Google Shape;176;g319c6724e37_0_31">
            <a:extLst>
              <a:ext uri="{FF2B5EF4-FFF2-40B4-BE49-F238E27FC236}">
                <a16:creationId xmlns:a16="http://schemas.microsoft.com/office/drawing/2014/main" id="{7E859704-EBF1-C6B0-E0ED-0D87AE9A1BD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208" y="3095947"/>
            <a:ext cx="3080257" cy="11638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E40304-4B4C-43DB-FEEB-23F64FD4D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2202485"/>
            <a:ext cx="2462913" cy="4114700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F4CD280-4B35-85EA-8CD6-3953F830FB47}"/>
              </a:ext>
            </a:extLst>
          </p:cNvPr>
          <p:cNvSpPr/>
          <p:nvPr/>
        </p:nvSpPr>
        <p:spPr>
          <a:xfrm>
            <a:off x="4094479" y="3677891"/>
            <a:ext cx="576064" cy="43204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81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Android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16</a:t>
            </a:fld>
            <a:endParaRPr lang="es-ES" dirty="0"/>
          </a:p>
        </p:txBody>
      </p:sp>
      <p:sp>
        <p:nvSpPr>
          <p:cNvPr id="3" name="Google Shape;182;g319c6724e37_0_45">
            <a:extLst>
              <a:ext uri="{FF2B5EF4-FFF2-40B4-BE49-F238E27FC236}">
                <a16:creationId xmlns:a16="http://schemas.microsoft.com/office/drawing/2014/main" id="{C7C6645C-19C5-66E3-5E11-961710D09FB0}"/>
              </a:ext>
            </a:extLst>
          </p:cNvPr>
          <p:cNvSpPr txBox="1"/>
          <p:nvPr/>
        </p:nvSpPr>
        <p:spPr>
          <a:xfrm>
            <a:off x="382985" y="1655787"/>
            <a:ext cx="5544615" cy="29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Tras conectarse, se abrirá la pantalla para autorizar que Helvetia Cuidados acceda a </a:t>
            </a:r>
            <a:r>
              <a:rPr lang="es-ES" sz="1600" dirty="0" err="1">
                <a:ea typeface="Lato"/>
                <a:cs typeface="Lato"/>
                <a:sym typeface="Lato"/>
              </a:rPr>
              <a:t>Health</a:t>
            </a:r>
            <a:r>
              <a:rPr lang="es-ES" sz="1600" dirty="0">
                <a:ea typeface="Lato"/>
                <a:cs typeface="Lato"/>
                <a:sym typeface="Lato"/>
              </a:rPr>
              <a:t> </a:t>
            </a:r>
            <a:r>
              <a:rPr lang="es-ES" sz="1600" dirty="0" err="1">
                <a:ea typeface="Lato"/>
                <a:cs typeface="Lato"/>
                <a:sym typeface="Lato"/>
              </a:rPr>
              <a:t>Connect</a:t>
            </a:r>
            <a:r>
              <a:rPr lang="es-ES" sz="1600" dirty="0">
                <a:ea typeface="Lato"/>
                <a:cs typeface="Lato"/>
                <a:sym typeface="Lato"/>
              </a:rPr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Activa el botón de </a:t>
            </a:r>
            <a:r>
              <a:rPr lang="es-ES" sz="1600" i="1" dirty="0">
                <a:ea typeface="Lato"/>
                <a:cs typeface="Lato"/>
                <a:sym typeface="Lato"/>
              </a:rPr>
              <a:t>Permitir todos</a:t>
            </a:r>
            <a:r>
              <a:rPr lang="es-ES" sz="1600" dirty="0">
                <a:ea typeface="Lato"/>
                <a:cs typeface="Lato"/>
                <a:sym typeface="Lato"/>
              </a:rPr>
              <a:t> y luego pulsa en </a:t>
            </a:r>
            <a:r>
              <a:rPr lang="es-ES" sz="1600" i="1" dirty="0">
                <a:ea typeface="Lato"/>
                <a:cs typeface="Lato"/>
                <a:sym typeface="Lato"/>
              </a:rPr>
              <a:t>Permitir</a:t>
            </a:r>
            <a:r>
              <a:rPr lang="es-ES" sz="1600" dirty="0">
                <a:ea typeface="Lato"/>
                <a:cs typeface="Lato"/>
                <a:sym typeface="Lato"/>
              </a:rPr>
              <a:t>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4" name="Google Shape;185;g319c6724e37_0_45">
            <a:extLst>
              <a:ext uri="{FF2B5EF4-FFF2-40B4-BE49-F238E27FC236}">
                <a16:creationId xmlns:a16="http://schemas.microsoft.com/office/drawing/2014/main" id="{1559EB61-15EC-F482-F63D-CD095DC464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3745" y="1655787"/>
            <a:ext cx="2376263" cy="46805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7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Android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17</a:t>
            </a:fld>
            <a:endParaRPr lang="es-ES" dirty="0"/>
          </a:p>
        </p:txBody>
      </p:sp>
      <p:sp>
        <p:nvSpPr>
          <p:cNvPr id="3" name="Google Shape;190;g319c6724e37_0_57">
            <a:extLst>
              <a:ext uri="{FF2B5EF4-FFF2-40B4-BE49-F238E27FC236}">
                <a16:creationId xmlns:a16="http://schemas.microsoft.com/office/drawing/2014/main" id="{83480265-D1AB-DA9D-5A13-2AD61621DA96}"/>
              </a:ext>
            </a:extLst>
          </p:cNvPr>
          <p:cNvSpPr txBox="1"/>
          <p:nvPr/>
        </p:nvSpPr>
        <p:spPr>
          <a:xfrm>
            <a:off x="382985" y="1597007"/>
            <a:ext cx="5929273" cy="29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Posteriormente, se abrirá de nuevo la app Helvetia Cuidados y verás el botón de conectar </a:t>
            </a:r>
            <a:r>
              <a:rPr lang="es-ES" sz="1600" dirty="0" err="1">
                <a:ea typeface="Lato"/>
                <a:cs typeface="Lato"/>
                <a:sym typeface="Lato"/>
              </a:rPr>
              <a:t>Health</a:t>
            </a:r>
            <a:r>
              <a:rPr lang="es-ES" sz="1600" dirty="0">
                <a:ea typeface="Lato"/>
                <a:cs typeface="Lato"/>
                <a:sym typeface="Lato"/>
              </a:rPr>
              <a:t> </a:t>
            </a:r>
            <a:r>
              <a:rPr lang="es-ES" sz="1600" dirty="0" err="1">
                <a:ea typeface="Lato"/>
                <a:cs typeface="Lato"/>
                <a:sym typeface="Lato"/>
              </a:rPr>
              <a:t>Connect</a:t>
            </a:r>
            <a:r>
              <a:rPr lang="es-ES" sz="1600" dirty="0">
                <a:ea typeface="Lato"/>
                <a:cs typeface="Lato"/>
                <a:sym typeface="Lato"/>
              </a:rPr>
              <a:t> activado (en verde).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A continuación, ya puedes utilizar tu app y comenzar a conseguir tus descuentos alcanzando nuestros retos.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68CB0B0-B864-7B1E-A338-B42E00A6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21" y="1531139"/>
            <a:ext cx="3674772" cy="43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Gamificación y descuentos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18</a:t>
            </a:fld>
            <a:endParaRPr lang="es-ES" dirty="0"/>
          </a:p>
        </p:txBody>
      </p:sp>
      <p:sp>
        <p:nvSpPr>
          <p:cNvPr id="3" name="Google Shape;227;g319c6724e37_0_106">
            <a:extLst>
              <a:ext uri="{FF2B5EF4-FFF2-40B4-BE49-F238E27FC236}">
                <a16:creationId xmlns:a16="http://schemas.microsoft.com/office/drawing/2014/main" id="{95933EAD-21DD-5E2B-A97E-3E9B5467D9F7}"/>
              </a:ext>
            </a:extLst>
          </p:cNvPr>
          <p:cNvSpPr txBox="1"/>
          <p:nvPr/>
        </p:nvSpPr>
        <p:spPr>
          <a:xfrm>
            <a:off x="382985" y="1450711"/>
            <a:ext cx="4968552" cy="4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En la página de </a:t>
            </a:r>
            <a:r>
              <a:rPr lang="es-ES" sz="1600" i="1" dirty="0">
                <a:ea typeface="Lato"/>
                <a:cs typeface="Lato"/>
                <a:sym typeface="Lato"/>
              </a:rPr>
              <a:t>Inicio</a:t>
            </a:r>
            <a:r>
              <a:rPr lang="es-ES" sz="1600" dirty="0">
                <a:ea typeface="Lato"/>
                <a:cs typeface="Lato"/>
                <a:sym typeface="Lato"/>
              </a:rPr>
              <a:t> podrás visualizar el total de puntos que tienes y el descuento equivalente que se aplicará en la renovación de tu póliza.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A medida que vayas sumando puntos podrás obtener más descuento (hasta un límite máximo del 10% de descuento).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Para conocer los descuentos posibles, puedes consultar la sección </a:t>
            </a:r>
            <a:r>
              <a:rPr lang="es-ES" sz="1600" i="1" dirty="0">
                <a:ea typeface="Lato"/>
                <a:cs typeface="Lato"/>
                <a:sym typeface="Lato"/>
              </a:rPr>
              <a:t>Preguntas Frecuentes </a:t>
            </a:r>
            <a:r>
              <a:rPr lang="es-ES" sz="1600" dirty="0">
                <a:ea typeface="Lato"/>
                <a:cs typeface="Lato"/>
                <a:sym typeface="Lato"/>
              </a:rPr>
              <a:t>en tu perfil de usuario.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6C3D66A-8A26-E8A1-1E37-5E1FB7AD9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665" y="1450711"/>
            <a:ext cx="3302322" cy="44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34BCB15-ADF0-74A1-1EAB-90D4DC79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45" y="1906804"/>
            <a:ext cx="2553056" cy="40296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Gamificación y descuentos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83526" y="6535988"/>
            <a:ext cx="4094798" cy="118434"/>
          </a:xfrm>
        </p:spPr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4678" y="6535988"/>
            <a:ext cx="228847" cy="118434"/>
          </a:xfrm>
        </p:spPr>
        <p:txBody>
          <a:bodyPr/>
          <a:lstStyle/>
          <a:p>
            <a:fld id="{8A502CCC-8A67-4693-AC99-52F4840EABEB}" type="slidenum">
              <a:rPr lang="de-AT" smtClean="0"/>
              <a:pPr/>
              <a:t>19</a:t>
            </a:fld>
            <a:endParaRPr lang="es-ES" dirty="0"/>
          </a:p>
        </p:txBody>
      </p:sp>
      <p:sp>
        <p:nvSpPr>
          <p:cNvPr id="3" name="Google Shape;234;g319c6724e37_0_140">
            <a:extLst>
              <a:ext uri="{FF2B5EF4-FFF2-40B4-BE49-F238E27FC236}">
                <a16:creationId xmlns:a16="http://schemas.microsoft.com/office/drawing/2014/main" id="{CA28911E-396A-192D-903C-201969B0E746}"/>
              </a:ext>
            </a:extLst>
          </p:cNvPr>
          <p:cNvSpPr txBox="1"/>
          <p:nvPr/>
        </p:nvSpPr>
        <p:spPr>
          <a:xfrm>
            <a:off x="382985" y="1435701"/>
            <a:ext cx="10940193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Puedes consultar el detalle de tus puntos pulsando en el icono + de </a:t>
            </a:r>
            <a:r>
              <a:rPr lang="es-ES" sz="1600" i="1" dirty="0">
                <a:ea typeface="Lato"/>
                <a:cs typeface="Lato"/>
                <a:sym typeface="Lato"/>
              </a:rPr>
              <a:t>Mis últimos puntos </a:t>
            </a:r>
            <a:r>
              <a:rPr lang="es-ES" sz="1600" dirty="0">
                <a:ea typeface="Lato"/>
                <a:cs typeface="Lato"/>
                <a:sym typeface="Lato"/>
              </a:rPr>
              <a:t>y también en el botón </a:t>
            </a:r>
            <a:r>
              <a:rPr lang="es-ES" sz="1600" i="1" dirty="0">
                <a:ea typeface="Lato"/>
                <a:cs typeface="Lato"/>
                <a:sym typeface="Lato"/>
              </a:rPr>
              <a:t>Ver más</a:t>
            </a:r>
            <a:r>
              <a:rPr lang="es-ES" sz="1600" dirty="0">
                <a:ea typeface="Lato"/>
                <a:cs typeface="Lato"/>
                <a:sym typeface="Lato"/>
              </a:rPr>
              <a:t>.</a:t>
            </a:r>
            <a:endParaRPr sz="1600" dirty="0">
              <a:ea typeface="Lato"/>
              <a:cs typeface="Lato"/>
              <a:sym typeface="Lato"/>
            </a:endParaRPr>
          </a:p>
        </p:txBody>
      </p:sp>
      <p:cxnSp>
        <p:nvCxnSpPr>
          <p:cNvPr id="10" name="Google Shape;240;g319c6724e37_0_140">
            <a:extLst>
              <a:ext uri="{FF2B5EF4-FFF2-40B4-BE49-F238E27FC236}">
                <a16:creationId xmlns:a16="http://schemas.microsoft.com/office/drawing/2014/main" id="{0CE64D54-1167-A1EA-9197-DE7D02438CD5}"/>
              </a:ext>
            </a:extLst>
          </p:cNvPr>
          <p:cNvCxnSpPr>
            <a:cxnSpLocks/>
          </p:cNvCxnSpPr>
          <p:nvPr/>
        </p:nvCxnSpPr>
        <p:spPr>
          <a:xfrm flipV="1">
            <a:off x="4919489" y="4022964"/>
            <a:ext cx="2077047" cy="40647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242;g319c6724e37_0_140">
            <a:extLst>
              <a:ext uri="{FF2B5EF4-FFF2-40B4-BE49-F238E27FC236}">
                <a16:creationId xmlns:a16="http://schemas.microsoft.com/office/drawing/2014/main" id="{1DE8FD84-A095-00D6-5411-FA0DC60FF158}"/>
              </a:ext>
            </a:extLst>
          </p:cNvPr>
          <p:cNvSpPr/>
          <p:nvPr/>
        </p:nvSpPr>
        <p:spPr>
          <a:xfrm>
            <a:off x="7738427" y="5070086"/>
            <a:ext cx="1067188" cy="2490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4" name="Google Shape;242;g319c6724e37_0_140">
            <a:extLst>
              <a:ext uri="{FF2B5EF4-FFF2-40B4-BE49-F238E27FC236}">
                <a16:creationId xmlns:a16="http://schemas.microsoft.com/office/drawing/2014/main" id="{A67CA966-A7AC-3FF1-24D4-2D327B8932B7}"/>
              </a:ext>
            </a:extLst>
          </p:cNvPr>
          <p:cNvSpPr/>
          <p:nvPr/>
        </p:nvSpPr>
        <p:spPr>
          <a:xfrm>
            <a:off x="9041861" y="3921622"/>
            <a:ext cx="432048" cy="2490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F0220EB-339D-0AA0-1895-38D2BFCC8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58" y="1936678"/>
            <a:ext cx="2222533" cy="4172572"/>
          </a:xfrm>
          <a:prstGeom prst="rect">
            <a:avLst/>
          </a:prstGeom>
        </p:spPr>
      </p:pic>
      <p:sp>
        <p:nvSpPr>
          <p:cNvPr id="25" name="Google Shape;242;g319c6724e37_0_140">
            <a:extLst>
              <a:ext uri="{FF2B5EF4-FFF2-40B4-BE49-F238E27FC236}">
                <a16:creationId xmlns:a16="http://schemas.microsoft.com/office/drawing/2014/main" id="{A667A869-B655-E8B0-36E2-3AB315E58A8E}"/>
              </a:ext>
            </a:extLst>
          </p:cNvPr>
          <p:cNvSpPr/>
          <p:nvPr/>
        </p:nvSpPr>
        <p:spPr>
          <a:xfrm>
            <a:off x="4562300" y="4283474"/>
            <a:ext cx="432048" cy="2490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27736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</a:t>
            </a:fld>
            <a:endParaRPr lang="es-ES" dirty="0"/>
          </a:p>
        </p:txBody>
      </p:sp>
      <p:sp>
        <p:nvSpPr>
          <p:cNvPr id="10" name="Google Shape;110;g2b83fb34f2a_0_49">
            <a:extLst>
              <a:ext uri="{FF2B5EF4-FFF2-40B4-BE49-F238E27FC236}">
                <a16:creationId xmlns:a16="http://schemas.microsoft.com/office/drawing/2014/main" id="{35CE21F9-57CE-AAB9-E921-6F132B6FA5B9}"/>
              </a:ext>
            </a:extLst>
          </p:cNvPr>
          <p:cNvSpPr txBox="1"/>
          <p:nvPr/>
        </p:nvSpPr>
        <p:spPr>
          <a:xfrm>
            <a:off x="327629" y="1077371"/>
            <a:ext cx="11504944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S" sz="1600" b="1" dirty="0">
                <a:effectLst/>
                <a:ea typeface="Times New Roman" panose="02020603050405020304" pitchFamily="18" charset="0"/>
                <a:hlinkClick r:id="rId3" action="ppaction://hlinksldjump"/>
              </a:rPr>
              <a:t>Cómo acceder a Helvetia Cuidados</a:t>
            </a:r>
            <a:r>
              <a:rPr lang="es-ES" sz="1600" b="1" dirty="0">
                <a:ea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…………………………………………………………...…………………………….…… 3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4" action="ppaction://hlinksldjump"/>
              </a:rPr>
              <a:t>Acceso a través del Área Cliente de Helvetia 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………………………………………...………………………………………. 4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5" action="ppaction://hlinksldjump"/>
              </a:rPr>
              <a:t>Acceso a través de la App Helvetia Cuidados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 ………………………………………………………………………………… 5</a:t>
            </a:r>
          </a:p>
          <a:p>
            <a:pPr lvl="1"/>
            <a:r>
              <a:rPr lang="es-ES" sz="1600" dirty="0">
                <a:effectLst/>
                <a:ea typeface="Times New Roman" panose="02020603050405020304" pitchFamily="18" charset="0"/>
              </a:rPr>
              <a:t> 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600" b="1" dirty="0">
                <a:effectLst/>
                <a:ea typeface="Times New Roman" panose="02020603050405020304" pitchFamily="18" charset="0"/>
              </a:rPr>
              <a:t>Primeros Pasos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6" action="ppaction://hlinksldjump"/>
              </a:rPr>
              <a:t>El cuestionario de </a:t>
            </a:r>
            <a:r>
              <a:rPr lang="es-ES" sz="1600" dirty="0" err="1">
                <a:effectLst/>
                <a:ea typeface="Times New Roman" panose="02020603050405020304" pitchFamily="18" charset="0"/>
                <a:hlinkClick r:id="rId6" action="ppaction://hlinksldjump"/>
              </a:rPr>
              <a:t>Onboarding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 …………………………………………..……....…………………………………...……….. 6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6" action="ppaction://hlinksldjump"/>
              </a:rPr>
              <a:t>Tu perfil de usuario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 ……………………………………………….……………………………………………………………… 7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</a:rPr>
              <a:t>Conectar tu dispositivo 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1143000" lvl="2" indent="-228600">
              <a:buFont typeface="+mj-lt"/>
              <a:buAutoNum type="romanLcPeriod"/>
            </a:pPr>
            <a:r>
              <a:rPr lang="es-ES" sz="1600" dirty="0">
                <a:effectLst/>
                <a:ea typeface="Calibri" panose="020F0502020204030204" pitchFamily="34" charset="0"/>
                <a:hlinkClick r:id="rId7" action="ppaction://hlinksldjump"/>
              </a:rPr>
              <a:t>Paso a paso si tienes </a:t>
            </a:r>
            <a:r>
              <a:rPr lang="es-ES" sz="1600" dirty="0" err="1">
                <a:effectLst/>
                <a:ea typeface="Calibri" panose="020F0502020204030204" pitchFamily="34" charset="0"/>
                <a:hlinkClick r:id="rId7" action="ppaction://hlinksldjump"/>
              </a:rPr>
              <a:t>iOs</a:t>
            </a:r>
            <a:r>
              <a:rPr lang="es-ES" sz="1600" dirty="0">
                <a:effectLst/>
                <a:ea typeface="Calibri" panose="020F0502020204030204" pitchFamily="34" charset="0"/>
              </a:rPr>
              <a:t> ……………………………………………………………………………………………….…. 9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s-ES" sz="1600" dirty="0">
                <a:effectLst/>
                <a:ea typeface="Calibri" panose="020F0502020204030204" pitchFamily="34" charset="0"/>
                <a:hlinkClick r:id="rId8" action="ppaction://hlinksldjump"/>
              </a:rPr>
              <a:t>Paso a paso si tienes Android</a:t>
            </a:r>
            <a:r>
              <a:rPr lang="es-ES" sz="1600" dirty="0">
                <a:effectLst/>
                <a:ea typeface="Calibri" panose="020F0502020204030204" pitchFamily="34" charset="0"/>
              </a:rPr>
              <a:t> ………………………………………………………………..….………………………. 12</a:t>
            </a:r>
          </a:p>
          <a:p>
            <a:pPr lvl="2"/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600" b="1" dirty="0">
                <a:effectLst/>
                <a:ea typeface="Times New Roman" panose="02020603050405020304" pitchFamily="18" charset="0"/>
              </a:rPr>
              <a:t>Disfruta de Helvetia Cuidados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9" action="ppaction://hlinksldjump"/>
              </a:rPr>
              <a:t>Gamificación y descuentos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 ……………………………………………………………………...……………………………. 18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10" action="ppaction://hlinksldjump"/>
              </a:rPr>
              <a:t>Gana puntos 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…………………………………………………………………………………………………………………….. 20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es-ES" sz="1600" dirty="0">
                <a:effectLst/>
                <a:ea typeface="Times New Roman" panose="02020603050405020304" pitchFamily="18" charset="0"/>
                <a:hlinkClick r:id="rId11" action="ppaction://hlinksldjump"/>
              </a:rPr>
              <a:t>Aprovecha los servicios incluidos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 …………………………………………………………………………………………….. 29</a:t>
            </a:r>
          </a:p>
          <a:p>
            <a:pPr lvl="1"/>
            <a:endParaRPr lang="es-ES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600" b="1" dirty="0">
                <a:effectLst/>
                <a:ea typeface="Times New Roman" panose="02020603050405020304" pitchFamily="18" charset="0"/>
                <a:hlinkClick r:id="rId12" action="ppaction://hlinksldjump"/>
              </a:rPr>
              <a:t>Mantén actualizada tu información</a:t>
            </a:r>
            <a:r>
              <a:rPr lang="es-ES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ea typeface="Times New Roman" panose="02020603050405020304" pitchFamily="18" charset="0"/>
              </a:rPr>
              <a:t>……………………………………………………………………………………………... 31</a:t>
            </a:r>
            <a:endParaRPr lang="es-ES" sz="1600" dirty="0">
              <a:effectLst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17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20</a:t>
            </a:fld>
            <a:endParaRPr lang="es-ES" dirty="0"/>
          </a:p>
        </p:txBody>
      </p:sp>
      <p:sp>
        <p:nvSpPr>
          <p:cNvPr id="3" name="Google Shape;247;g319c6724e37_0_164">
            <a:extLst>
              <a:ext uri="{FF2B5EF4-FFF2-40B4-BE49-F238E27FC236}">
                <a16:creationId xmlns:a16="http://schemas.microsoft.com/office/drawing/2014/main" id="{B70A6ABB-8CEB-26CB-1F53-88642AA1DC8E}"/>
              </a:ext>
            </a:extLst>
          </p:cNvPr>
          <p:cNvSpPr txBox="1"/>
          <p:nvPr/>
        </p:nvSpPr>
        <p:spPr>
          <a:xfrm>
            <a:off x="349989" y="935707"/>
            <a:ext cx="4569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En la página de </a:t>
            </a:r>
            <a:r>
              <a:rPr lang="es-ES" sz="1600" i="1" dirty="0">
                <a:ea typeface="Lato"/>
                <a:cs typeface="Lato"/>
                <a:sym typeface="Lato"/>
              </a:rPr>
              <a:t>Inicio</a:t>
            </a:r>
            <a:r>
              <a:rPr lang="es-ES" sz="1600" dirty="0">
                <a:ea typeface="Lato"/>
                <a:cs typeface="Lato"/>
                <a:sym typeface="Lato"/>
              </a:rPr>
              <a:t>, bajo el título </a:t>
            </a:r>
            <a:r>
              <a:rPr lang="es-ES" sz="1600" i="1" dirty="0">
                <a:ea typeface="Lato"/>
                <a:cs typeface="Lato"/>
                <a:sym typeface="Lato"/>
              </a:rPr>
              <a:t>Retos</a:t>
            </a:r>
            <a:r>
              <a:rPr lang="es-ES" sz="1600" dirty="0">
                <a:ea typeface="Lato"/>
                <a:cs typeface="Lato"/>
                <a:sym typeface="Lato"/>
              </a:rPr>
              <a:t>, se agrupan los últimos retos publicados.</a:t>
            </a:r>
            <a:endParaRPr sz="1600" dirty="0">
              <a:ea typeface="Lato"/>
              <a:cs typeface="Lato"/>
              <a:sym typeface="Lato"/>
            </a:endParaRPr>
          </a:p>
        </p:txBody>
      </p:sp>
      <p:sp>
        <p:nvSpPr>
          <p:cNvPr id="8" name="Google Shape;251;g319c6724e37_0_164">
            <a:extLst>
              <a:ext uri="{FF2B5EF4-FFF2-40B4-BE49-F238E27FC236}">
                <a16:creationId xmlns:a16="http://schemas.microsoft.com/office/drawing/2014/main" id="{7C57EE0F-BA02-781C-825C-76F0ED8BBB0F}"/>
              </a:ext>
            </a:extLst>
          </p:cNvPr>
          <p:cNvSpPr txBox="1"/>
          <p:nvPr/>
        </p:nvSpPr>
        <p:spPr>
          <a:xfrm>
            <a:off x="6215633" y="935707"/>
            <a:ext cx="5256584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También puedes consultarlos accediendo a cada categoría del menú lateral.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C00B2A5-0666-7F01-1091-1D58249D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13" y="1770643"/>
            <a:ext cx="2540722" cy="43379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C0D651-0FB0-55BF-10B7-22801A9F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698" y="1775246"/>
            <a:ext cx="2829236" cy="3696965"/>
          </a:xfrm>
          <a:prstGeom prst="rect">
            <a:avLst/>
          </a:prstGeom>
        </p:spPr>
      </p:pic>
      <p:sp>
        <p:nvSpPr>
          <p:cNvPr id="4" name="Google Shape;242;g319c6724e37_0_140">
            <a:extLst>
              <a:ext uri="{FF2B5EF4-FFF2-40B4-BE49-F238E27FC236}">
                <a16:creationId xmlns:a16="http://schemas.microsoft.com/office/drawing/2014/main" id="{18056DEA-25BF-9D4D-99C3-CAA342EE946F}"/>
              </a:ext>
            </a:extLst>
          </p:cNvPr>
          <p:cNvSpPr/>
          <p:nvPr/>
        </p:nvSpPr>
        <p:spPr>
          <a:xfrm>
            <a:off x="6647681" y="3690631"/>
            <a:ext cx="2088232" cy="1944054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2049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21</a:t>
            </a:fld>
            <a:endParaRPr lang="es-ES" dirty="0"/>
          </a:p>
        </p:txBody>
      </p:sp>
      <p:sp>
        <p:nvSpPr>
          <p:cNvPr id="3" name="Google Shape;257;g319c6724e37_0_183">
            <a:extLst>
              <a:ext uri="{FF2B5EF4-FFF2-40B4-BE49-F238E27FC236}">
                <a16:creationId xmlns:a16="http://schemas.microsoft.com/office/drawing/2014/main" id="{2E49B595-C0AA-67EE-6F11-7AEDDB7F0BBA}"/>
              </a:ext>
            </a:extLst>
          </p:cNvPr>
          <p:cNvSpPr txBox="1"/>
          <p:nvPr/>
        </p:nvSpPr>
        <p:spPr>
          <a:xfrm>
            <a:off x="372524" y="949503"/>
            <a:ext cx="11914725" cy="26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Para acceder al detalle de un reto, pulsa en él y se abrirá la vista detalle con la descripción del reto.</a:t>
            </a:r>
            <a:endParaRPr sz="1600" dirty="0">
              <a:ea typeface="Lato"/>
              <a:cs typeface="Lato"/>
              <a:sym typeface="Lato"/>
            </a:endParaRPr>
          </a:p>
        </p:txBody>
      </p:sp>
      <p:cxnSp>
        <p:nvCxnSpPr>
          <p:cNvPr id="4" name="Google Shape;260;g319c6724e37_0_183">
            <a:extLst>
              <a:ext uri="{FF2B5EF4-FFF2-40B4-BE49-F238E27FC236}">
                <a16:creationId xmlns:a16="http://schemas.microsoft.com/office/drawing/2014/main" id="{F2E2A80A-9124-6204-ADDC-B990EA9528CB}"/>
              </a:ext>
            </a:extLst>
          </p:cNvPr>
          <p:cNvCxnSpPr>
            <a:cxnSpLocks/>
          </p:cNvCxnSpPr>
          <p:nvPr/>
        </p:nvCxnSpPr>
        <p:spPr>
          <a:xfrm>
            <a:off x="5331871" y="2519883"/>
            <a:ext cx="1096377" cy="626917"/>
          </a:xfrm>
          <a:prstGeom prst="bentConnector3">
            <a:avLst>
              <a:gd name="adj1" fmla="val 4064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5F0EC46B-AF64-7702-9C3F-9F470C66F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06" y="1583779"/>
            <a:ext cx="2160010" cy="36879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398E3A-E808-68A9-DDFF-79E2F30A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57" y="1583779"/>
            <a:ext cx="2238310" cy="48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22</a:t>
            </a:fld>
            <a:endParaRPr lang="es-ES" dirty="0"/>
          </a:p>
        </p:txBody>
      </p:sp>
      <p:sp>
        <p:nvSpPr>
          <p:cNvPr id="3" name="Google Shape;267;g319c6724e37_0_257">
            <a:extLst>
              <a:ext uri="{FF2B5EF4-FFF2-40B4-BE49-F238E27FC236}">
                <a16:creationId xmlns:a16="http://schemas.microsoft.com/office/drawing/2014/main" id="{FFB5A0A1-0DA5-8FED-E32F-133FD0BA7766}"/>
              </a:ext>
            </a:extLst>
          </p:cNvPr>
          <p:cNvSpPr txBox="1"/>
          <p:nvPr/>
        </p:nvSpPr>
        <p:spPr>
          <a:xfrm>
            <a:off x="382985" y="935707"/>
            <a:ext cx="11377896" cy="15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Para participar, pulsa en </a:t>
            </a:r>
            <a:r>
              <a:rPr lang="es-ES" sz="1600" i="1" dirty="0">
                <a:ea typeface="Lato"/>
                <a:cs typeface="Lato"/>
                <a:sym typeface="Lato"/>
              </a:rPr>
              <a:t>Apuntarme</a:t>
            </a:r>
            <a:r>
              <a:rPr lang="es-ES" sz="1600" dirty="0">
                <a:ea typeface="Lato"/>
                <a:cs typeface="Lato"/>
                <a:sym typeface="Lato"/>
              </a:rPr>
              <a:t> y gana puntos consiguiendo el objetivo del reto.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EC68F4-5903-1071-EE6A-B507928E2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09" y="1511771"/>
            <a:ext cx="2448272" cy="5264096"/>
          </a:xfrm>
          <a:prstGeom prst="rect">
            <a:avLst/>
          </a:prstGeom>
        </p:spPr>
      </p:pic>
      <p:sp>
        <p:nvSpPr>
          <p:cNvPr id="4" name="Google Shape;242;g319c6724e37_0_140">
            <a:extLst>
              <a:ext uri="{FF2B5EF4-FFF2-40B4-BE49-F238E27FC236}">
                <a16:creationId xmlns:a16="http://schemas.microsoft.com/office/drawing/2014/main" id="{867F9170-0B57-A328-5B74-D88919953D0D}"/>
              </a:ext>
            </a:extLst>
          </p:cNvPr>
          <p:cNvSpPr/>
          <p:nvPr/>
        </p:nvSpPr>
        <p:spPr>
          <a:xfrm>
            <a:off x="4055393" y="5210814"/>
            <a:ext cx="2736304" cy="405413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7464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23</a:t>
            </a:fld>
            <a:endParaRPr lang="es-ES" dirty="0"/>
          </a:p>
        </p:txBody>
      </p:sp>
      <p:sp>
        <p:nvSpPr>
          <p:cNvPr id="3" name="Google Shape;277;g319c6724e37_0_196">
            <a:extLst>
              <a:ext uri="{FF2B5EF4-FFF2-40B4-BE49-F238E27FC236}">
                <a16:creationId xmlns:a16="http://schemas.microsoft.com/office/drawing/2014/main" id="{97F29912-286E-3228-A9A1-BFD0E9C22276}"/>
              </a:ext>
            </a:extLst>
          </p:cNvPr>
          <p:cNvSpPr txBox="1"/>
          <p:nvPr/>
        </p:nvSpPr>
        <p:spPr>
          <a:xfrm>
            <a:off x="382985" y="935707"/>
            <a:ext cx="11161240" cy="1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Una vez apuntado, aparecerá la gráfica </a:t>
            </a:r>
            <a:r>
              <a:rPr lang="es-ES" sz="1600" i="1" dirty="0">
                <a:ea typeface="Lato"/>
                <a:cs typeface="Lato"/>
                <a:sym typeface="Lato"/>
              </a:rPr>
              <a:t>Tu Progreso </a:t>
            </a:r>
            <a:r>
              <a:rPr lang="es-ES" sz="1600" dirty="0">
                <a:ea typeface="Lato"/>
                <a:cs typeface="Lato"/>
                <a:sym typeface="Lato"/>
              </a:rPr>
              <a:t>con las medidas automáticas recogidas de tu dispositivo.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925C8DB-3EFB-2B2B-9BEC-066B94A5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09" y="1504591"/>
            <a:ext cx="2602947" cy="50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24</a:t>
            </a:fld>
            <a:endParaRPr lang="es-ES" dirty="0"/>
          </a:p>
        </p:txBody>
      </p:sp>
      <p:sp>
        <p:nvSpPr>
          <p:cNvPr id="3" name="Google Shape;283;g319c6724e37_0_213">
            <a:extLst>
              <a:ext uri="{FF2B5EF4-FFF2-40B4-BE49-F238E27FC236}">
                <a16:creationId xmlns:a16="http://schemas.microsoft.com/office/drawing/2014/main" id="{81D884A3-A1DE-AE8B-43CE-FB664A066620}"/>
              </a:ext>
            </a:extLst>
          </p:cNvPr>
          <p:cNvSpPr txBox="1"/>
          <p:nvPr/>
        </p:nvSpPr>
        <p:spPr>
          <a:xfrm>
            <a:off x="382985" y="935707"/>
            <a:ext cx="8208912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Si pulsas en </a:t>
            </a:r>
            <a:r>
              <a:rPr lang="es-ES" sz="1600" i="1" dirty="0">
                <a:ea typeface="Lato"/>
                <a:cs typeface="Lato"/>
                <a:sym typeface="Lato"/>
              </a:rPr>
              <a:t>Ver más,</a:t>
            </a:r>
            <a:r>
              <a:rPr lang="es-ES" sz="1600" dirty="0">
                <a:ea typeface="Lato"/>
                <a:cs typeface="Lato"/>
                <a:sym typeface="Lato"/>
              </a:rPr>
              <a:t> podrás ver el detalle de tus medidas por día, semana y mes.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F675B8B8-6D53-AD3B-5C94-9AEA2CFCB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72" y="1549587"/>
            <a:ext cx="2089217" cy="4642704"/>
          </a:xfrm>
          <a:prstGeom prst="rect">
            <a:avLst/>
          </a:prstGeom>
        </p:spPr>
      </p:pic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C1C368D7-EB76-C001-EB12-2DE4C0146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47" y="1515816"/>
            <a:ext cx="2221102" cy="4935783"/>
          </a:xfrm>
          <a:prstGeom prst="rect">
            <a:avLst/>
          </a:prstGeom>
        </p:spPr>
      </p:pic>
      <p:pic>
        <p:nvPicPr>
          <p:cNvPr id="18" name="Imagen 1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30DCECD-7787-4780-650C-F026BA346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3" y="1541746"/>
            <a:ext cx="2089217" cy="46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25</a:t>
            </a:fld>
            <a:endParaRPr lang="es-ES" dirty="0"/>
          </a:p>
        </p:txBody>
      </p:sp>
      <p:sp>
        <p:nvSpPr>
          <p:cNvPr id="3" name="Google Shape;293;g319c6724e37_0_228">
            <a:extLst>
              <a:ext uri="{FF2B5EF4-FFF2-40B4-BE49-F238E27FC236}">
                <a16:creationId xmlns:a16="http://schemas.microsoft.com/office/drawing/2014/main" id="{A10D0283-77B2-0CDF-408A-432E93028B40}"/>
              </a:ext>
            </a:extLst>
          </p:cNvPr>
          <p:cNvSpPr txBox="1"/>
          <p:nvPr/>
        </p:nvSpPr>
        <p:spPr>
          <a:xfrm>
            <a:off x="382985" y="1009956"/>
            <a:ext cx="5472608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Los retos quiz contienen un cuestionario que puede estar asociado a un contenido específico o a un reto de </a:t>
            </a:r>
            <a:r>
              <a:rPr lang="es-ES" sz="1600" dirty="0" err="1">
                <a:ea typeface="Lato"/>
                <a:cs typeface="Lato"/>
                <a:sym typeface="Lato"/>
              </a:rPr>
              <a:t>tracker</a:t>
            </a:r>
            <a:r>
              <a:rPr lang="es-ES" sz="1600" dirty="0">
                <a:ea typeface="Lato"/>
                <a:cs typeface="Lato"/>
                <a:sym typeface="Lato"/>
              </a:rPr>
              <a:t> que hayas realizado.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El objetivo es, en el primer caso, poner a prueba tus conocimientos y, en el segundo caso, evaluar la experiencia del reto. 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9093F96-5819-A363-612D-1FFD73220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697" y="1223739"/>
            <a:ext cx="2545429" cy="496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26</a:t>
            </a:fld>
            <a:endParaRPr lang="es-ES" dirty="0"/>
          </a:p>
        </p:txBody>
      </p:sp>
      <p:sp>
        <p:nvSpPr>
          <p:cNvPr id="3" name="Google Shape;301;g319c6724e37_0_239">
            <a:extLst>
              <a:ext uri="{FF2B5EF4-FFF2-40B4-BE49-F238E27FC236}">
                <a16:creationId xmlns:a16="http://schemas.microsoft.com/office/drawing/2014/main" id="{D4AB50D8-1CE9-5BB0-113C-5E6B87473182}"/>
              </a:ext>
            </a:extLst>
          </p:cNvPr>
          <p:cNvSpPr txBox="1"/>
          <p:nvPr/>
        </p:nvSpPr>
        <p:spPr>
          <a:xfrm>
            <a:off x="382984" y="1007715"/>
            <a:ext cx="5256585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Si respondes el cuestionario completo ganas puntos y, si la respuesta es correcta, ganarás puntos adicionales.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7AD9BB-1E95-7957-040A-1095B89BE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689" y="1511771"/>
            <a:ext cx="261402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27</a:t>
            </a:fld>
            <a:endParaRPr lang="es-ES" dirty="0"/>
          </a:p>
        </p:txBody>
      </p:sp>
      <p:sp>
        <p:nvSpPr>
          <p:cNvPr id="3" name="Google Shape;309;g319c6724e37_0_248">
            <a:extLst>
              <a:ext uri="{FF2B5EF4-FFF2-40B4-BE49-F238E27FC236}">
                <a16:creationId xmlns:a16="http://schemas.microsoft.com/office/drawing/2014/main" id="{CCCC7D19-14C7-E5E9-F57A-1E13A82355E8}"/>
              </a:ext>
            </a:extLst>
          </p:cNvPr>
          <p:cNvSpPr txBox="1"/>
          <p:nvPr/>
        </p:nvSpPr>
        <p:spPr>
          <a:xfrm>
            <a:off x="382985" y="1079723"/>
            <a:ext cx="5544616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Los contenidos más recientes se agrupan en la página de </a:t>
            </a:r>
            <a:r>
              <a:rPr lang="es-ES" sz="1600" i="1" dirty="0">
                <a:ea typeface="Lato"/>
                <a:cs typeface="Lato"/>
                <a:sym typeface="Lato"/>
              </a:rPr>
              <a:t>Inicio</a:t>
            </a:r>
            <a:r>
              <a:rPr lang="es-ES" sz="1600" dirty="0">
                <a:ea typeface="Lato"/>
                <a:cs typeface="Lato"/>
                <a:sym typeface="Lato"/>
              </a:rPr>
              <a:t> bajo el título </a:t>
            </a:r>
            <a:r>
              <a:rPr lang="es-ES" sz="1600" i="1" dirty="0">
                <a:ea typeface="Lato"/>
                <a:cs typeface="Lato"/>
                <a:sym typeface="Lato"/>
              </a:rPr>
              <a:t>Contenidos</a:t>
            </a:r>
            <a:r>
              <a:rPr lang="es-ES" sz="1600" dirty="0">
                <a:ea typeface="Lato"/>
                <a:cs typeface="Lato"/>
                <a:sym typeface="Lato"/>
              </a:rPr>
              <a:t>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También puedes acceder a los mismos desde el menú lateral.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B3AFEF-42BE-FFCC-47E6-5AB44A26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689" y="1439763"/>
            <a:ext cx="3240360" cy="42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Gana puntos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28</a:t>
            </a:fld>
            <a:endParaRPr lang="es-ES" dirty="0"/>
          </a:p>
        </p:txBody>
      </p:sp>
      <p:sp>
        <p:nvSpPr>
          <p:cNvPr id="5" name="Google Shape;316;g319c6724e37_0_266">
            <a:extLst>
              <a:ext uri="{FF2B5EF4-FFF2-40B4-BE49-F238E27FC236}">
                <a16:creationId xmlns:a16="http://schemas.microsoft.com/office/drawing/2014/main" id="{72ADAD14-78AF-01B8-18A5-E5A1AD0AB820}"/>
              </a:ext>
            </a:extLst>
          </p:cNvPr>
          <p:cNvSpPr txBox="1"/>
          <p:nvPr/>
        </p:nvSpPr>
        <p:spPr>
          <a:xfrm>
            <a:off x="382985" y="948367"/>
            <a:ext cx="5400600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Con los contenidos de interés que encontrarás en Helvetia Cuidados también puedes ganar puntos, pulsando el botón </a:t>
            </a:r>
            <a:r>
              <a:rPr lang="es-ES" sz="1600" i="1" dirty="0">
                <a:ea typeface="Lato"/>
                <a:cs typeface="Lato"/>
                <a:sym typeface="Lato"/>
              </a:rPr>
              <a:t>Marcar como leído</a:t>
            </a:r>
            <a:r>
              <a:rPr lang="es-ES" sz="1600" dirty="0">
                <a:ea typeface="Lato"/>
                <a:cs typeface="Lato"/>
                <a:sym typeface="Lato"/>
              </a:rPr>
              <a:t>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9" name="Imagen 8" descr="Texto, Carta&#10;&#10;Descripción generada automáticamente">
            <a:extLst>
              <a:ext uri="{FF2B5EF4-FFF2-40B4-BE49-F238E27FC236}">
                <a16:creationId xmlns:a16="http://schemas.microsoft.com/office/drawing/2014/main" id="{4AC637C9-BC60-6690-27FD-F6AAEBC0E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7" y="1055682"/>
            <a:ext cx="2448588" cy="5441307"/>
          </a:xfrm>
          <a:prstGeom prst="rect">
            <a:avLst/>
          </a:prstGeom>
        </p:spPr>
      </p:pic>
      <p:sp>
        <p:nvSpPr>
          <p:cNvPr id="3" name="Google Shape;242;g319c6724e37_0_140">
            <a:extLst>
              <a:ext uri="{FF2B5EF4-FFF2-40B4-BE49-F238E27FC236}">
                <a16:creationId xmlns:a16="http://schemas.microsoft.com/office/drawing/2014/main" id="{8E531E5D-9268-2B50-37D5-D1ED8C39A7AF}"/>
              </a:ext>
            </a:extLst>
          </p:cNvPr>
          <p:cNvSpPr/>
          <p:nvPr/>
        </p:nvSpPr>
        <p:spPr>
          <a:xfrm>
            <a:off x="5927759" y="6046186"/>
            <a:ext cx="2736304" cy="405413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3019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6933493-7D03-D7F4-AA9C-0E330EE86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9" y="3004867"/>
            <a:ext cx="2880117" cy="28727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47B3EA-276F-FEEC-1E81-5B6BE2AE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601" y="1032214"/>
            <a:ext cx="2752229" cy="54973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77" y="431651"/>
            <a:ext cx="11377896" cy="1152396"/>
          </a:xfrm>
        </p:spPr>
        <p:txBody>
          <a:bodyPr/>
          <a:lstStyle/>
          <a:p>
            <a:r>
              <a:rPr lang="es-ES" dirty="0"/>
              <a:t>Disfruta de Helvetia Cuidados. Aprovecha los servicios incluidos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29</a:t>
            </a:fld>
            <a:endParaRPr lang="es-ES" dirty="0"/>
          </a:p>
        </p:txBody>
      </p:sp>
      <p:sp>
        <p:nvSpPr>
          <p:cNvPr id="3" name="Google Shape;323;g319c6724e37_0_280">
            <a:extLst>
              <a:ext uri="{FF2B5EF4-FFF2-40B4-BE49-F238E27FC236}">
                <a16:creationId xmlns:a16="http://schemas.microsoft.com/office/drawing/2014/main" id="{52B92731-3A55-FE6A-A137-F65AA76631E7}"/>
              </a:ext>
            </a:extLst>
          </p:cNvPr>
          <p:cNvSpPr txBox="1"/>
          <p:nvPr/>
        </p:nvSpPr>
        <p:spPr>
          <a:xfrm>
            <a:off x="382985" y="1452423"/>
            <a:ext cx="5624590" cy="538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Puedes acceder a los servicios de salud y bienestar incluidos en tu póliza desde el menú lateral de la app.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200" dirty="0">
              <a:solidFill>
                <a:schemeClr val="tx1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Acceso a nuestra red de residencias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Intervenciones quirúrgicas a precios baremados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Coordinación de desplazamientos médicos</a:t>
            </a:r>
            <a:endParaRPr lang="es-ES" sz="115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Segunda opinión médica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Asesoramiento y consultoría telefónica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Asesoramiento dietético-nutricional especializado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Asesoramiento médico 24/7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Asesoramiento psicológico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Asesoramiento social 24/7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Cuidado personal a domicilio </a:t>
            </a:r>
            <a:endParaRPr lang="es-ES" sz="115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Medicina preventiva</a:t>
            </a:r>
            <a:endParaRPr lang="es-ES" sz="115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Reconocimiento médico preventivo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Test genético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Test nutricional</a:t>
            </a:r>
          </a:p>
          <a:p>
            <a:pPr marL="285750" indent="-285750"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Ocio</a:t>
            </a:r>
          </a:p>
          <a:p>
            <a:pPr marL="285750" indent="-285750"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Rehabilitación a domicilio</a:t>
            </a:r>
          </a:p>
          <a:p>
            <a:pPr marL="285750" indent="-285750"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E-</a:t>
            </a:r>
            <a:r>
              <a:rPr lang="es-ES" sz="1150" b="1" dirty="0" err="1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Health</a:t>
            </a:r>
            <a:endParaRPr lang="es-ES" sz="1150" b="1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Orientación médica web</a:t>
            </a:r>
          </a:p>
          <a:p>
            <a:pPr marL="742950" lvl="1" indent="-285750">
              <a:buFontTx/>
              <a:buChar char="-"/>
            </a:pPr>
            <a:r>
              <a:rPr lang="es-ES" sz="1150" dirty="0" err="1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Teleconsulta</a:t>
            </a:r>
            <a:endParaRPr lang="es-ES" sz="115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Legales</a:t>
            </a:r>
            <a:endParaRPr lang="es-ES" sz="115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Testamento online</a:t>
            </a:r>
          </a:p>
          <a:p>
            <a:pPr marL="742950" lvl="1" indent="-285750">
              <a:buFontTx/>
              <a:buChar char="-"/>
            </a:pPr>
            <a:r>
              <a:rPr lang="es-ES" sz="115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Borrado de huella digital</a:t>
            </a:r>
          </a:p>
          <a:p>
            <a:pPr marL="285750" indent="-285750">
              <a:buFontTx/>
              <a:buChar char="-"/>
            </a:pPr>
            <a:r>
              <a:rPr lang="es-ES" sz="115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Teleasistencia avanzada</a:t>
            </a:r>
          </a:p>
        </p:txBody>
      </p:sp>
      <p:sp>
        <p:nvSpPr>
          <p:cNvPr id="9" name="Google Shape;242;g319c6724e37_0_140">
            <a:extLst>
              <a:ext uri="{FF2B5EF4-FFF2-40B4-BE49-F238E27FC236}">
                <a16:creationId xmlns:a16="http://schemas.microsoft.com/office/drawing/2014/main" id="{3734F58A-1593-0448-1067-AE347556253B}"/>
              </a:ext>
            </a:extLst>
          </p:cNvPr>
          <p:cNvSpPr/>
          <p:nvPr/>
        </p:nvSpPr>
        <p:spPr>
          <a:xfrm>
            <a:off x="5711577" y="3239963"/>
            <a:ext cx="2160237" cy="3399923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" name="Google Shape;242;g319c6724e37_0_140">
            <a:extLst>
              <a:ext uri="{FF2B5EF4-FFF2-40B4-BE49-F238E27FC236}">
                <a16:creationId xmlns:a16="http://schemas.microsoft.com/office/drawing/2014/main" id="{9E185C99-0684-9093-850E-FC7BFC4CD59D}"/>
              </a:ext>
            </a:extLst>
          </p:cNvPr>
          <p:cNvSpPr/>
          <p:nvPr/>
        </p:nvSpPr>
        <p:spPr>
          <a:xfrm>
            <a:off x="9095953" y="2879923"/>
            <a:ext cx="2116084" cy="2592288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11602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Cómo acceder a Helvetia Cuidados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3</a:t>
            </a:fld>
            <a:endParaRPr lang="es-ES" dirty="0"/>
          </a:p>
        </p:txBody>
      </p:sp>
      <p:sp>
        <p:nvSpPr>
          <p:cNvPr id="10" name="Google Shape;110;g2b83fb34f2a_0_49">
            <a:extLst>
              <a:ext uri="{FF2B5EF4-FFF2-40B4-BE49-F238E27FC236}">
                <a16:creationId xmlns:a16="http://schemas.microsoft.com/office/drawing/2014/main" id="{35CE21F9-57CE-AAB9-E921-6F132B6FA5B9}"/>
              </a:ext>
            </a:extLst>
          </p:cNvPr>
          <p:cNvSpPr txBox="1"/>
          <p:nvPr/>
        </p:nvSpPr>
        <p:spPr>
          <a:xfrm>
            <a:off x="327629" y="1077371"/>
            <a:ext cx="11504944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Para acceder a Helvetia Cuidados existen dos opciones:</a:t>
            </a:r>
          </a:p>
          <a:p>
            <a:pPr>
              <a:lnSpc>
                <a:spcPct val="115000"/>
              </a:lnSpc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r>
              <a:rPr lang="es-ES" sz="1600" dirty="0">
                <a:ea typeface="Lato"/>
                <a:cs typeface="Lato"/>
                <a:sym typeface="Lato"/>
              </a:rPr>
              <a:t>Directamente desde el </a:t>
            </a:r>
            <a:r>
              <a:rPr lang="es-ES" sz="1600" b="1" dirty="0">
                <a:solidFill>
                  <a:srgbClr val="172B4D"/>
                </a:solidFill>
                <a:ea typeface="Lato"/>
                <a:cs typeface="Lato"/>
                <a:sym typeface="Lato"/>
                <a:hlinkClick r:id="rId3"/>
              </a:rPr>
              <a:t>Área Cliente</a:t>
            </a:r>
            <a:r>
              <a:rPr lang="es-ES" sz="1600" b="1" dirty="0">
                <a:solidFill>
                  <a:srgbClr val="172B4D"/>
                </a:solidFill>
                <a:ea typeface="Lato"/>
                <a:cs typeface="Lato"/>
                <a:sym typeface="Lato"/>
              </a:rPr>
              <a:t> </a:t>
            </a:r>
            <a:r>
              <a:rPr lang="es-ES" sz="1600" dirty="0">
                <a:ea typeface="Lato"/>
                <a:cs typeface="Lato"/>
                <a:sym typeface="Lato"/>
              </a:rPr>
              <a:t>de Helvetia </a:t>
            </a:r>
          </a:p>
          <a:p>
            <a:pPr>
              <a:lnSpc>
                <a:spcPct val="115000"/>
              </a:lnSpc>
            </a:pPr>
            <a:endParaRPr lang="es-ES" sz="1600" dirty="0"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2.   </a:t>
            </a:r>
            <a:r>
              <a:rPr lang="es-ES" sz="1600" b="1" dirty="0">
                <a:ea typeface="Lato"/>
                <a:cs typeface="Lato"/>
                <a:sym typeface="Lato"/>
              </a:rPr>
              <a:t>Descargar la app </a:t>
            </a:r>
            <a:r>
              <a:rPr lang="es-ES" sz="1600" dirty="0">
                <a:ea typeface="Lato"/>
                <a:cs typeface="Lato"/>
                <a:sym typeface="Lato"/>
              </a:rPr>
              <a:t>desde las </a:t>
            </a:r>
            <a:r>
              <a:rPr lang="es-ES" sz="1600" dirty="0" err="1">
                <a:ea typeface="Lato"/>
                <a:cs typeface="Lato"/>
                <a:sym typeface="Lato"/>
              </a:rPr>
              <a:t>stores</a:t>
            </a:r>
            <a:r>
              <a:rPr lang="es-ES" sz="1600" dirty="0">
                <a:ea typeface="Lato"/>
                <a:cs typeface="Lato"/>
                <a:sym typeface="Lato"/>
              </a:rPr>
              <a:t> Google Play (Android) o App Store (iOS)</a:t>
            </a: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</a:pPr>
            <a:endParaRPr lang="es-ES" sz="1600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172B4D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agen 3">
            <a:hlinkClick r:id="rId4"/>
            <a:extLst>
              <a:ext uri="{FF2B5EF4-FFF2-40B4-BE49-F238E27FC236}">
                <a16:creationId xmlns:a16="http://schemas.microsoft.com/office/drawing/2014/main" id="{858BCEAE-D56D-2ABB-1E45-D1C1103E9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217" y="3197060"/>
            <a:ext cx="1752845" cy="457264"/>
          </a:xfrm>
          <a:prstGeom prst="rect">
            <a:avLst/>
          </a:prstGeom>
        </p:spPr>
      </p:pic>
      <p:pic>
        <p:nvPicPr>
          <p:cNvPr id="8" name="Imagen 7">
            <a:hlinkClick r:id="rId6"/>
            <a:extLst>
              <a:ext uri="{FF2B5EF4-FFF2-40B4-BE49-F238E27FC236}">
                <a16:creationId xmlns:a16="http://schemas.microsoft.com/office/drawing/2014/main" id="{A1BCCA2A-4798-1F3D-CE7C-7F55CC220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708" y="3192297"/>
            <a:ext cx="1705213" cy="4667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9284132-A6C9-EB9A-3D68-479389D0EA16}"/>
              </a:ext>
            </a:extLst>
          </p:cNvPr>
          <p:cNvSpPr/>
          <p:nvPr/>
        </p:nvSpPr>
        <p:spPr>
          <a:xfrm>
            <a:off x="2219639" y="3990890"/>
            <a:ext cx="2636219" cy="545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DESCARGAR</a:t>
            </a:r>
            <a:endParaRPr lang="es-ES" b="1" u="sng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697B3BC-BD9D-9AF0-942B-DF7FFE96BBCF}"/>
              </a:ext>
            </a:extLst>
          </p:cNvPr>
          <p:cNvSpPr/>
          <p:nvPr/>
        </p:nvSpPr>
        <p:spPr>
          <a:xfrm>
            <a:off x="6675758" y="3990890"/>
            <a:ext cx="2636219" cy="545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DESCARGAR</a:t>
            </a:r>
            <a:endParaRPr lang="es-ES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Disfruta de Helvetia Cuidados. Aprovecha los servicios incluidos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30</a:t>
            </a:fld>
            <a:endParaRPr lang="es-ES" dirty="0"/>
          </a:p>
        </p:txBody>
      </p:sp>
      <p:sp>
        <p:nvSpPr>
          <p:cNvPr id="3" name="Google Shape;330;g319c6724e37_0_288">
            <a:extLst>
              <a:ext uri="{FF2B5EF4-FFF2-40B4-BE49-F238E27FC236}">
                <a16:creationId xmlns:a16="http://schemas.microsoft.com/office/drawing/2014/main" id="{B16F77B7-6CB4-A997-3EF7-E43CC62BC2F8}"/>
              </a:ext>
            </a:extLst>
          </p:cNvPr>
          <p:cNvSpPr txBox="1"/>
          <p:nvPr/>
        </p:nvSpPr>
        <p:spPr>
          <a:xfrm>
            <a:off x="382985" y="1452423"/>
            <a:ext cx="5976664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Pulsa en el servicio que te interese y podrás acceder al detalle.</a:t>
            </a:r>
            <a:endParaRPr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127E00-D9C6-1F22-B3F2-FF25FEAEB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443" y="2159843"/>
            <a:ext cx="2345449" cy="3639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723AE2-C08C-93D5-AE05-053ED6D77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25" y="1662944"/>
            <a:ext cx="2158385" cy="4633698"/>
          </a:xfrm>
          <a:prstGeom prst="rect">
            <a:avLst/>
          </a:prstGeom>
        </p:spPr>
      </p:pic>
      <p:cxnSp>
        <p:nvCxnSpPr>
          <p:cNvPr id="13" name="Google Shape;260;g319c6724e37_0_183">
            <a:extLst>
              <a:ext uri="{FF2B5EF4-FFF2-40B4-BE49-F238E27FC236}">
                <a16:creationId xmlns:a16="http://schemas.microsoft.com/office/drawing/2014/main" id="{6E23B727-FD2B-83EC-B2B2-456E578AFB40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190892" y="3239963"/>
            <a:ext cx="1746833" cy="73983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134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Mantén actualizada tu información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31</a:t>
            </a:fld>
            <a:endParaRPr lang="es-ES" dirty="0"/>
          </a:p>
        </p:txBody>
      </p:sp>
      <p:sp>
        <p:nvSpPr>
          <p:cNvPr id="5" name="Google Shape;337;g319c6724e37_0_296">
            <a:extLst>
              <a:ext uri="{FF2B5EF4-FFF2-40B4-BE49-F238E27FC236}">
                <a16:creationId xmlns:a16="http://schemas.microsoft.com/office/drawing/2014/main" id="{1793DA9B-EE2F-DB27-A492-76727E9BB841}"/>
              </a:ext>
            </a:extLst>
          </p:cNvPr>
          <p:cNvSpPr txBox="1"/>
          <p:nvPr/>
        </p:nvSpPr>
        <p:spPr>
          <a:xfrm>
            <a:off x="382985" y="935707"/>
            <a:ext cx="11449588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Si tus hábitos cambian en algún momento, pulsa en </a:t>
            </a:r>
            <a:r>
              <a:rPr lang="es-ES" sz="1600" i="1" dirty="0">
                <a:ea typeface="Lato"/>
                <a:cs typeface="Lato"/>
                <a:sym typeface="Lato"/>
              </a:rPr>
              <a:t>Actualízate </a:t>
            </a:r>
            <a:r>
              <a:rPr lang="es-ES" sz="1600" dirty="0">
                <a:ea typeface="Lato"/>
                <a:cs typeface="Lato"/>
                <a:sym typeface="Lato"/>
              </a:rPr>
              <a:t>y te mostraremos el cuestionario de </a:t>
            </a:r>
            <a:r>
              <a:rPr lang="es-ES" sz="1600" dirty="0" err="1">
                <a:ea typeface="Lato"/>
                <a:cs typeface="Lato"/>
                <a:sym typeface="Lato"/>
              </a:rPr>
              <a:t>onboarding</a:t>
            </a:r>
            <a:r>
              <a:rPr lang="es-ES" sz="1600" dirty="0">
                <a:ea typeface="Lato"/>
                <a:cs typeface="Lato"/>
                <a:sym typeface="Lato"/>
              </a:rPr>
              <a:t> que rellenaste al acceder por primera vez a la app. </a:t>
            </a:r>
          </a:p>
          <a:p>
            <a:pPr>
              <a:lnSpc>
                <a:spcPct val="115000"/>
              </a:lnSpc>
            </a:pPr>
            <a:endParaRPr lang="es-ES" sz="1600" dirty="0"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Repite el cuestionario indicando los cambios y tu perfil de usuario se actualizará.</a:t>
            </a:r>
          </a:p>
          <a:p>
            <a:pPr>
              <a:lnSpc>
                <a:spcPct val="115000"/>
              </a:lnSpc>
            </a:pPr>
            <a:endParaRPr lang="es-ES" sz="1600" i="1" dirty="0">
              <a:ea typeface="Lato"/>
              <a:cs typeface="Lato"/>
              <a:sym typeface="La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D79E24-5A7A-8144-9CD0-2487BC78E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75" y="3002368"/>
            <a:ext cx="3124636" cy="15337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B55D4D-DB79-006A-04A3-846A3D7FB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547" y="2482905"/>
            <a:ext cx="2493451" cy="3493363"/>
          </a:xfrm>
          <a:prstGeom prst="rect">
            <a:avLst/>
          </a:prstGeom>
        </p:spPr>
      </p:pic>
      <p:cxnSp>
        <p:nvCxnSpPr>
          <p:cNvPr id="12" name="Google Shape;260;g319c6724e37_0_183">
            <a:extLst>
              <a:ext uri="{FF2B5EF4-FFF2-40B4-BE49-F238E27FC236}">
                <a16:creationId xmlns:a16="http://schemas.microsoft.com/office/drawing/2014/main" id="{791F582C-ABE3-50EF-E620-0C0024C8A5A1}"/>
              </a:ext>
            </a:extLst>
          </p:cNvPr>
          <p:cNvCxnSpPr>
            <a:cxnSpLocks/>
          </p:cNvCxnSpPr>
          <p:nvPr/>
        </p:nvCxnSpPr>
        <p:spPr>
          <a:xfrm>
            <a:off x="4656366" y="3713278"/>
            <a:ext cx="2555181" cy="53479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718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32</a:t>
            </a:fld>
            <a:endParaRPr lang="es-ES" dirty="0"/>
          </a:p>
        </p:txBody>
      </p:sp>
      <p:pic>
        <p:nvPicPr>
          <p:cNvPr id="10" name="Google Shape;104;p1">
            <a:extLst>
              <a:ext uri="{FF2B5EF4-FFF2-40B4-BE49-F238E27FC236}">
                <a16:creationId xmlns:a16="http://schemas.microsoft.com/office/drawing/2014/main" id="{404BFF92-DB00-B56D-077F-BEC3814CB1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931" y="1943819"/>
            <a:ext cx="9649387" cy="2480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8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4F0FC67-3B8D-E27B-3919-9C2CE4129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93" y="2035937"/>
            <a:ext cx="2335168" cy="46654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96FDC80-F9CF-5088-A9C9-66113E7F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193" y="2039253"/>
            <a:ext cx="2335168" cy="46946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Acceso a través del Área Cliente de Helvetia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4</a:t>
            </a:fld>
            <a:endParaRPr lang="es-ES" dirty="0"/>
          </a:p>
        </p:txBody>
      </p:sp>
      <p:sp>
        <p:nvSpPr>
          <p:cNvPr id="10" name="Google Shape;110;g2b83fb34f2a_0_49">
            <a:extLst>
              <a:ext uri="{FF2B5EF4-FFF2-40B4-BE49-F238E27FC236}">
                <a16:creationId xmlns:a16="http://schemas.microsoft.com/office/drawing/2014/main" id="{35CE21F9-57CE-AAB9-E921-6F132B6FA5B9}"/>
              </a:ext>
            </a:extLst>
          </p:cNvPr>
          <p:cNvSpPr txBox="1"/>
          <p:nvPr/>
        </p:nvSpPr>
        <p:spPr>
          <a:xfrm>
            <a:off x="382985" y="1079723"/>
            <a:ext cx="11233564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Entra en Helvetia Cuidados a través de los accesos directos que encontrarás en el Área Cliente sin tener que descargar la app ni volver a introducir usuario/contraseña: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Desde la página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de </a:t>
            </a:r>
            <a:r>
              <a:rPr lang="es-ES" sz="1600" b="1" i="1" dirty="0">
                <a:ea typeface="Lato"/>
                <a:cs typeface="Lato"/>
                <a:sym typeface="Lato"/>
              </a:rPr>
              <a:t>Inicio</a:t>
            </a:r>
            <a:r>
              <a:rPr lang="es-ES" sz="1600" b="1" dirty="0">
                <a:ea typeface="Lato"/>
                <a:cs typeface="Lato"/>
                <a:sym typeface="Lato"/>
              </a:rPr>
              <a:t>	</a:t>
            </a:r>
            <a:r>
              <a:rPr lang="es-ES" sz="1600" dirty="0">
                <a:ea typeface="Lato"/>
                <a:cs typeface="Lato"/>
                <a:sym typeface="Lato"/>
              </a:rPr>
              <a:t>						</a:t>
            </a:r>
            <a:endParaRPr lang="es-ES" sz="1600" i="1" dirty="0">
              <a:ea typeface="Lato"/>
              <a:cs typeface="Lato"/>
              <a:sym typeface="Lato"/>
            </a:endParaRPr>
          </a:p>
        </p:txBody>
      </p:sp>
      <p:sp>
        <p:nvSpPr>
          <p:cNvPr id="5" name="Google Shape;177;g319c6724e37_0_31">
            <a:extLst>
              <a:ext uri="{FF2B5EF4-FFF2-40B4-BE49-F238E27FC236}">
                <a16:creationId xmlns:a16="http://schemas.microsoft.com/office/drawing/2014/main" id="{88E235BC-6CF5-BC2D-602C-EF9F9EE77AAB}"/>
              </a:ext>
            </a:extLst>
          </p:cNvPr>
          <p:cNvSpPr/>
          <p:nvPr/>
        </p:nvSpPr>
        <p:spPr>
          <a:xfrm>
            <a:off x="3623345" y="4506993"/>
            <a:ext cx="425438" cy="360040"/>
          </a:xfrm>
          <a:prstGeom prst="ellipse">
            <a:avLst/>
          </a:prstGeom>
          <a:noFill/>
          <a:ln w="28575" cap="flat" cmpd="sng">
            <a:solidFill>
              <a:srgbClr val="AFC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" name="Google Shape;177;g319c6724e37_0_31">
            <a:extLst>
              <a:ext uri="{FF2B5EF4-FFF2-40B4-BE49-F238E27FC236}">
                <a16:creationId xmlns:a16="http://schemas.microsoft.com/office/drawing/2014/main" id="{237EE98A-BCB9-E92D-4B17-A7EBA7B32324}"/>
              </a:ext>
            </a:extLst>
          </p:cNvPr>
          <p:cNvSpPr/>
          <p:nvPr/>
        </p:nvSpPr>
        <p:spPr>
          <a:xfrm>
            <a:off x="9383985" y="3729326"/>
            <a:ext cx="425438" cy="360040"/>
          </a:xfrm>
          <a:prstGeom prst="ellipse">
            <a:avLst/>
          </a:prstGeom>
          <a:noFill/>
          <a:ln w="28575" cap="flat" cmpd="sng">
            <a:solidFill>
              <a:srgbClr val="AFC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E995617-8CFF-B618-C281-703D54338672}"/>
              </a:ext>
            </a:extLst>
          </p:cNvPr>
          <p:cNvSpPr txBox="1"/>
          <p:nvPr/>
        </p:nvSpPr>
        <p:spPr>
          <a:xfrm>
            <a:off x="5711577" y="1998401"/>
            <a:ext cx="6144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ea typeface="Lato"/>
                <a:cs typeface="Lato"/>
                <a:sym typeface="Lato"/>
              </a:rPr>
              <a:t>Desde la página </a:t>
            </a:r>
          </a:p>
          <a:p>
            <a:r>
              <a:rPr lang="es-ES" sz="1600" dirty="0">
                <a:ea typeface="Lato"/>
                <a:cs typeface="Lato"/>
                <a:sym typeface="Lato"/>
              </a:rPr>
              <a:t>de </a:t>
            </a:r>
            <a:r>
              <a:rPr lang="es-ES" sz="1600" b="1" i="1" dirty="0">
                <a:ea typeface="Lato"/>
                <a:cs typeface="Lato"/>
                <a:sym typeface="Lato"/>
              </a:rPr>
              <a:t>Mis pólizas 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2343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Acceso a través de la App Helvetia Cuidados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5</a:t>
            </a:fld>
            <a:endParaRPr lang="es-ES" dirty="0"/>
          </a:p>
        </p:txBody>
      </p:sp>
      <p:sp>
        <p:nvSpPr>
          <p:cNvPr id="10" name="Google Shape;110;g2b83fb34f2a_0_49">
            <a:extLst>
              <a:ext uri="{FF2B5EF4-FFF2-40B4-BE49-F238E27FC236}">
                <a16:creationId xmlns:a16="http://schemas.microsoft.com/office/drawing/2014/main" id="{35CE21F9-57CE-AAB9-E921-6F132B6FA5B9}"/>
              </a:ext>
            </a:extLst>
          </p:cNvPr>
          <p:cNvSpPr txBox="1"/>
          <p:nvPr/>
        </p:nvSpPr>
        <p:spPr>
          <a:xfrm>
            <a:off x="327629" y="1079723"/>
            <a:ext cx="639206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Una vez descargada la app Helvetia Cuidados, debes introducir tu usuario y contraseña del Área Cliente de Helvetia y ya puedes disfrutar de todas sus ventajas.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i="0" u="none" strike="noStrike" cap="none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Si no estás registrado en el Área Cliente, puedes hacerlo a través del enlace:</a:t>
            </a:r>
            <a:r>
              <a:rPr lang="es-ES" sz="1600" dirty="0">
                <a:solidFill>
                  <a:srgbClr val="172B4D"/>
                </a:solidFill>
                <a:ea typeface="Lato"/>
                <a:cs typeface="Lato"/>
                <a:sym typeface="Lato"/>
              </a:rPr>
              <a:t> </a:t>
            </a:r>
            <a:r>
              <a:rPr lang="es-ES" sz="1600" i="1" dirty="0">
                <a:solidFill>
                  <a:srgbClr val="172B4D"/>
                </a:solidFill>
                <a:ea typeface="Lato"/>
                <a:cs typeface="Lato"/>
                <a:sym typeface="Lato"/>
              </a:rPr>
              <a:t>¿No tienes cuenta? </a:t>
            </a:r>
            <a:r>
              <a:rPr lang="es-ES" sz="1600" i="1" dirty="0">
                <a:solidFill>
                  <a:srgbClr val="172B4D"/>
                </a:solidFill>
                <a:ea typeface="Lato"/>
                <a:cs typeface="Lato"/>
                <a:sym typeface="Lato"/>
                <a:hlinkClick r:id="rId3"/>
              </a:rPr>
              <a:t>Regístrate aquí</a:t>
            </a:r>
            <a:r>
              <a:rPr lang="es-ES" sz="1600" i="1" dirty="0">
                <a:solidFill>
                  <a:srgbClr val="172B4D"/>
                </a:solidFill>
                <a:ea typeface="Lato"/>
                <a:cs typeface="Lato"/>
                <a:sym typeface="Lato"/>
              </a:rPr>
              <a:t>.</a:t>
            </a:r>
            <a:endParaRPr sz="1600" i="1" u="none" strike="noStrike" cap="none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</p:txBody>
      </p:sp>
      <p:pic>
        <p:nvPicPr>
          <p:cNvPr id="11" name="Google Shape;111;g2b83fb34f2a_0_49">
            <a:extLst>
              <a:ext uri="{FF2B5EF4-FFF2-40B4-BE49-F238E27FC236}">
                <a16:creationId xmlns:a16="http://schemas.microsoft.com/office/drawing/2014/main" id="{7914D056-9C41-E29A-5D4A-07D953ECDD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527" y="1188645"/>
            <a:ext cx="2380506" cy="49233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4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El cuestionario de </a:t>
            </a:r>
            <a:r>
              <a:rPr lang="es-ES" dirty="0" err="1"/>
              <a:t>onboarding</a:t>
            </a:r>
            <a:endParaRPr lang="es-E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6</a:t>
            </a:fld>
            <a:endParaRPr lang="es-ES" dirty="0"/>
          </a:p>
        </p:txBody>
      </p:sp>
      <p:sp>
        <p:nvSpPr>
          <p:cNvPr id="3" name="Google Shape;117;g319f47fa64b_1_0">
            <a:extLst>
              <a:ext uri="{FF2B5EF4-FFF2-40B4-BE49-F238E27FC236}">
                <a16:creationId xmlns:a16="http://schemas.microsoft.com/office/drawing/2014/main" id="{9E2C2F5B-C8A0-58FE-36BE-9415B1B92BC8}"/>
              </a:ext>
            </a:extLst>
          </p:cNvPr>
          <p:cNvSpPr txBox="1"/>
          <p:nvPr/>
        </p:nvSpPr>
        <p:spPr>
          <a:xfrm>
            <a:off x="382985" y="1079723"/>
            <a:ext cx="11233248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Al acceder por primera vez, te haremos algunas preguntas para conocer mejor tu perfil de usuario y, de esta manera, poder ofrecerte contenido personalizado.</a:t>
            </a:r>
            <a:endParaRPr sz="1600" i="0" u="none" strike="noStrike" cap="none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F4356F5-56DF-279B-6071-87672496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89" y="2078973"/>
            <a:ext cx="2226948" cy="320477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947B39D-F047-A00F-FC49-8257758A4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733" y="2087835"/>
            <a:ext cx="2226948" cy="378922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B3A3382-6419-EBA5-D246-CC1D5029B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203" y="2078972"/>
            <a:ext cx="2227830" cy="37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Tu perfil de usuario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7</a:t>
            </a:fld>
            <a:endParaRPr lang="es-ES" dirty="0"/>
          </a:p>
        </p:txBody>
      </p:sp>
      <p:sp>
        <p:nvSpPr>
          <p:cNvPr id="3" name="Google Shape;126;g319c6724e37_0_115">
            <a:extLst>
              <a:ext uri="{FF2B5EF4-FFF2-40B4-BE49-F238E27FC236}">
                <a16:creationId xmlns:a16="http://schemas.microsoft.com/office/drawing/2014/main" id="{78343689-CF03-62A1-B8FB-5E2FC33CE57E}"/>
              </a:ext>
            </a:extLst>
          </p:cNvPr>
          <p:cNvSpPr txBox="1"/>
          <p:nvPr/>
        </p:nvSpPr>
        <p:spPr>
          <a:xfrm>
            <a:off x="382985" y="1113631"/>
            <a:ext cx="1116124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Si pulsas el icono que abre el menú lateral y después en tu nombre de usuario, se abrirá tu </a:t>
            </a:r>
            <a:r>
              <a:rPr lang="es-ES" sz="1600" i="1" dirty="0">
                <a:ea typeface="Lato"/>
                <a:cs typeface="Lato"/>
                <a:sym typeface="Lato"/>
              </a:rPr>
              <a:t>Perfil de usuario</a:t>
            </a:r>
            <a:r>
              <a:rPr lang="es-ES" sz="1600" dirty="0">
                <a:ea typeface="Lato"/>
                <a:cs typeface="Lato"/>
                <a:sym typeface="Lato"/>
              </a:rPr>
              <a:t>.</a:t>
            </a:r>
            <a:endParaRPr sz="1600" i="0" u="none" strike="noStrike" cap="none" dirty="0">
              <a:solidFill>
                <a:srgbClr val="172B4D"/>
              </a:solidFill>
              <a:ea typeface="Lato"/>
              <a:cs typeface="Lato"/>
              <a:sym typeface="Lat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0535EE-4C91-C02D-2C5D-AFEED846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81" y="1943819"/>
            <a:ext cx="3329760" cy="2964506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9C75525B-441A-68CA-3549-FFB21C5B17BD}"/>
              </a:ext>
            </a:extLst>
          </p:cNvPr>
          <p:cNvSpPr/>
          <p:nvPr/>
        </p:nvSpPr>
        <p:spPr>
          <a:xfrm>
            <a:off x="1195805" y="1978002"/>
            <a:ext cx="576064" cy="43204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3071334-ACAD-CCC0-1843-CA533E928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862" y="1695838"/>
            <a:ext cx="2581075" cy="4749439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D3FF3116-59F5-912D-0F2D-A5D92AA8C4AA}"/>
              </a:ext>
            </a:extLst>
          </p:cNvPr>
          <p:cNvSpPr/>
          <p:nvPr/>
        </p:nvSpPr>
        <p:spPr>
          <a:xfrm>
            <a:off x="6287641" y="1612772"/>
            <a:ext cx="1422770" cy="1267151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2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Tu perfil de usuario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8</a:t>
            </a:fld>
            <a:endParaRPr lang="es-ES" dirty="0"/>
          </a:p>
        </p:txBody>
      </p:sp>
      <p:sp>
        <p:nvSpPr>
          <p:cNvPr id="3" name="Google Shape;138;g319c6724e37_0_128">
            <a:extLst>
              <a:ext uri="{FF2B5EF4-FFF2-40B4-BE49-F238E27FC236}">
                <a16:creationId xmlns:a16="http://schemas.microsoft.com/office/drawing/2014/main" id="{2B28052E-1895-DA3F-AD0E-A0E3479FA06F}"/>
              </a:ext>
            </a:extLst>
          </p:cNvPr>
          <p:cNvSpPr txBox="1"/>
          <p:nvPr/>
        </p:nvSpPr>
        <p:spPr>
          <a:xfrm>
            <a:off x="364823" y="1199587"/>
            <a:ext cx="5490770" cy="4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s-ES" sz="1600" dirty="0">
                <a:ea typeface="Lato"/>
                <a:cs typeface="Lato"/>
                <a:sym typeface="Lato"/>
              </a:rPr>
              <a:t>Desde tu perfil de usuario podrás: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es-ES" sz="1600" dirty="0">
                <a:ea typeface="Lato"/>
                <a:cs typeface="Lato"/>
                <a:sym typeface="Lato"/>
              </a:rPr>
              <a:t>Conectar tu dispositivo (más adelante te detallamos cómo)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es-ES" sz="1600" dirty="0">
                <a:ea typeface="Lato"/>
                <a:cs typeface="Lato"/>
                <a:sym typeface="Lato"/>
              </a:rPr>
              <a:t>Eliminar tu cuenta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endParaRPr lang="es-ES" sz="1600" dirty="0">
              <a:ea typeface="Lato"/>
              <a:cs typeface="Lato"/>
              <a:sym typeface="Lato"/>
            </a:endParaRPr>
          </a:p>
          <a:p>
            <a:pPr lvl="0">
              <a:lnSpc>
                <a:spcPct val="115000"/>
              </a:lnSpc>
            </a:pPr>
            <a:endParaRPr lang="es-ES" sz="1600" dirty="0">
              <a:ea typeface="Lato"/>
              <a:cs typeface="Lato"/>
              <a:sym typeface="Lato"/>
            </a:endParaRPr>
          </a:p>
          <a:p>
            <a:pPr lvl="0">
              <a:lnSpc>
                <a:spcPct val="115000"/>
              </a:lnSpc>
            </a:pPr>
            <a:r>
              <a:rPr lang="es-ES" sz="1600" dirty="0">
                <a:ea typeface="Lato"/>
                <a:cs typeface="Lato"/>
                <a:sym typeface="Lato"/>
              </a:rPr>
              <a:t>Además puedes consultar otra información de interés: </a:t>
            </a:r>
          </a:p>
          <a:p>
            <a:pPr marL="457200" lvl="0" indent="-330200">
              <a:lnSpc>
                <a:spcPct val="115000"/>
              </a:lnSpc>
              <a:buSzPts val="1600"/>
              <a:buFont typeface="Lato"/>
              <a:buChar char="-"/>
            </a:pPr>
            <a:r>
              <a:rPr lang="es-ES" sz="1600" dirty="0">
                <a:ea typeface="Lato"/>
                <a:cs typeface="Lato"/>
                <a:sym typeface="Lato"/>
              </a:rPr>
              <a:t>Información de contacto</a:t>
            </a:r>
          </a:p>
          <a:p>
            <a:pPr marL="457200" lvl="0" indent="-330200">
              <a:lnSpc>
                <a:spcPct val="115000"/>
              </a:lnSpc>
              <a:buSzPts val="1600"/>
              <a:buFont typeface="Lato"/>
              <a:buChar char="-"/>
            </a:pPr>
            <a:r>
              <a:rPr lang="es-ES" sz="1600" dirty="0">
                <a:ea typeface="Lato"/>
                <a:cs typeface="Lato"/>
                <a:sym typeface="Lato"/>
              </a:rPr>
              <a:t>Preguntas frecuentes</a:t>
            </a:r>
          </a:p>
          <a:p>
            <a:pPr marL="457200" lvl="0" indent="-330200">
              <a:lnSpc>
                <a:spcPct val="115000"/>
              </a:lnSpc>
              <a:buSzPts val="1600"/>
              <a:buFont typeface="Lato"/>
              <a:buChar char="-"/>
            </a:pPr>
            <a:r>
              <a:rPr lang="es-ES" sz="1600" dirty="0">
                <a:ea typeface="Lato"/>
                <a:cs typeface="Lato"/>
                <a:sym typeface="Lato"/>
              </a:rPr>
              <a:t>Aspectos legales de la aplicación (política de cookies, política de privacidad y aviso legal)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B21947-8AB9-0EB6-01A9-2EF5615AC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81" y="1290292"/>
            <a:ext cx="3229308" cy="42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AACC-128A-4B59-8D85-D7F3735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pasos. Conectar tu dispositivo</a:t>
            </a:r>
            <a:br>
              <a:rPr lang="es-ES" dirty="0"/>
            </a:br>
            <a:br>
              <a:rPr lang="es-ES" sz="1400" dirty="0"/>
            </a:br>
            <a:r>
              <a:rPr lang="es-ES" sz="2400" dirty="0"/>
              <a:t>Paso a paso si tienes iOS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0CCD79-1DF8-4103-B0BB-E55322615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/>
              <a:t>Helvetia Cuidados</a:t>
            </a:r>
            <a:endParaRPr lang="es-E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5A1A3F-73A9-4F4D-8D5D-5B88C8DBBF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A502CCC-8A67-4693-AC99-52F4840EABEB}" type="slidenum">
              <a:rPr lang="de-AT" smtClean="0"/>
              <a:pPr/>
              <a:t>9</a:t>
            </a:fld>
            <a:endParaRPr lang="es-ES" dirty="0"/>
          </a:p>
        </p:txBody>
      </p:sp>
      <p:sp>
        <p:nvSpPr>
          <p:cNvPr id="3" name="Google Shape;198;g319c6724e37_0_66">
            <a:extLst>
              <a:ext uri="{FF2B5EF4-FFF2-40B4-BE49-F238E27FC236}">
                <a16:creationId xmlns:a16="http://schemas.microsoft.com/office/drawing/2014/main" id="{2C148A53-005B-D425-6C46-016C47C6F417}"/>
              </a:ext>
            </a:extLst>
          </p:cNvPr>
          <p:cNvSpPr txBox="1"/>
          <p:nvPr/>
        </p:nvSpPr>
        <p:spPr>
          <a:xfrm>
            <a:off x="382985" y="1589141"/>
            <a:ext cx="11051942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ea typeface="Lato"/>
                <a:cs typeface="Lato"/>
                <a:sym typeface="Lato"/>
              </a:rPr>
              <a:t>En la página de </a:t>
            </a:r>
            <a:r>
              <a:rPr lang="es-ES" sz="1600" i="1" dirty="0">
                <a:ea typeface="Lato"/>
                <a:cs typeface="Lato"/>
                <a:sym typeface="Lato"/>
              </a:rPr>
              <a:t>Inicio</a:t>
            </a:r>
            <a:r>
              <a:rPr lang="es-ES" sz="1600" dirty="0">
                <a:ea typeface="Lato"/>
                <a:cs typeface="Lato"/>
                <a:sym typeface="Lato"/>
              </a:rPr>
              <a:t>, pulsa en el botón para conectar Apple </a:t>
            </a:r>
            <a:r>
              <a:rPr lang="es-ES" sz="1600" dirty="0" err="1">
                <a:ea typeface="Lato"/>
                <a:cs typeface="Lato"/>
                <a:sym typeface="Lato"/>
              </a:rPr>
              <a:t>HealthKit</a:t>
            </a:r>
            <a:r>
              <a:rPr lang="es-ES" sz="1600" dirty="0">
                <a:ea typeface="Lato"/>
                <a:cs typeface="Lato"/>
                <a:sym typeface="Lato"/>
              </a:rPr>
              <a:t> y aparecerá un mensaje para permitir el envío de notificaciones. </a:t>
            </a:r>
            <a:endParaRPr sz="1600" dirty="0">
              <a:ea typeface="Lato"/>
              <a:cs typeface="Lato"/>
              <a:sym typeface="Lato"/>
            </a:endParaRPr>
          </a:p>
        </p:txBody>
      </p:sp>
      <p:pic>
        <p:nvPicPr>
          <p:cNvPr id="10" name="Google Shape;205;g319c6724e37_0_66">
            <a:extLst>
              <a:ext uri="{FF2B5EF4-FFF2-40B4-BE49-F238E27FC236}">
                <a16:creationId xmlns:a16="http://schemas.microsoft.com/office/drawing/2014/main" id="{46B9F594-D8BD-6A72-4F6B-CCD44425C9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9415" y="2342758"/>
            <a:ext cx="2229325" cy="3777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354682-FE90-857E-479B-46C9EA84E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17" y="2467781"/>
            <a:ext cx="2987507" cy="3648676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183CFAB8-E260-C571-57B0-D1D4DD3A7BA2}"/>
              </a:ext>
            </a:extLst>
          </p:cNvPr>
          <p:cNvSpPr/>
          <p:nvPr/>
        </p:nvSpPr>
        <p:spPr>
          <a:xfrm>
            <a:off x="4127401" y="5544219"/>
            <a:ext cx="576064" cy="43204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1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LVETIA 2017">
  <a:themeElements>
    <a:clrScheme name="Benutzerdefiniert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D73"/>
      </a:accent1>
      <a:accent2>
        <a:srgbClr val="A01314"/>
      </a:accent2>
      <a:accent3>
        <a:srgbClr val="573A66"/>
      </a:accent3>
      <a:accent4>
        <a:srgbClr val="C31622"/>
      </a:accent4>
      <a:accent5>
        <a:srgbClr val="46A9B4"/>
      </a:accent5>
      <a:accent6>
        <a:srgbClr val="8861A9"/>
      </a:accent6>
      <a:hlink>
        <a:srgbClr val="0563C1"/>
      </a:hlink>
      <a:folHlink>
        <a:srgbClr val="954F72"/>
      </a:folHlink>
    </a:clrScheme>
    <a:fontScheme name="Benutzerdefiniert 47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E2C3D025-2D59-47BE-8B4C-3F70F7A15302}" vid="{DBE7BE91-17F6-4989-AFF3-B095B487D7F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9f0379e6-70e3-4909-9f4e-01144a529e4a}" enabled="1" method="Standard" siteId="{82bddc65-9759-44b2-af74-ec76b2e6812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PPT_Master_ES_16_9</Template>
  <TotalTime>0</TotalTime>
  <Words>1443</Words>
  <Application>Microsoft Office PowerPoint</Application>
  <PresentationFormat>Personalizado</PresentationFormat>
  <Paragraphs>251</Paragraphs>
  <Slides>32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Arimo</vt:lpstr>
      <vt:lpstr>Futura Std Book</vt:lpstr>
      <vt:lpstr>Lato</vt:lpstr>
      <vt:lpstr>HELVETIA 2017</vt:lpstr>
      <vt:lpstr>Helvetia Cuidados. Guía de uso</vt:lpstr>
      <vt:lpstr>Índice</vt:lpstr>
      <vt:lpstr>Cómo acceder a Helvetia Cuidados</vt:lpstr>
      <vt:lpstr>Acceso a través del Área Cliente de Helvetia</vt:lpstr>
      <vt:lpstr>Acceso a través de la App Helvetia Cuidados</vt:lpstr>
      <vt:lpstr>Primeros pasos. El cuestionario de onboarding</vt:lpstr>
      <vt:lpstr>Primeros pasos. Tu perfil de usuario</vt:lpstr>
      <vt:lpstr>Primeros pasos. Tu perfil de usuario</vt:lpstr>
      <vt:lpstr>Primeros pasos. Conectar tu dispositivo  Paso a paso si tienes iOS</vt:lpstr>
      <vt:lpstr>Primeros pasos. Conectar tu dispositivo  Paso a paso si tienes iOS</vt:lpstr>
      <vt:lpstr>Primeros pasos. Conectar tu dispositivo  Paso a paso si tienes iOS</vt:lpstr>
      <vt:lpstr>Primeros pasos. Conectar tu dispositivo  Paso a paso si tienes Android</vt:lpstr>
      <vt:lpstr>Primeros pasos. Conectar tu dispositivo  Paso a paso si tienes Android</vt:lpstr>
      <vt:lpstr>Primeros pasos. Conectar tu dispositivo  Paso a paso si tienes Android</vt:lpstr>
      <vt:lpstr>Primeros pasos. Conectar tu dispositivo  Paso a paso si tienes Android</vt:lpstr>
      <vt:lpstr>Primeros pasos. Conectar tu dispositivo  Paso a paso si tienes Android</vt:lpstr>
      <vt:lpstr>Primeros pasos. Conectar tu dispositivo  Paso a paso si tienes Android</vt:lpstr>
      <vt:lpstr>Disfruta de Helvetia Cuidados. Gamificación y descuentos</vt:lpstr>
      <vt:lpstr>Disfruta de Helvetia Cuidados. Gamificación y descuentos</vt:lpstr>
      <vt:lpstr>Disfruta de Helvetia Cuidados. Gana puntos</vt:lpstr>
      <vt:lpstr>Disfruta de Helvetia Cuidados. Gana puntos</vt:lpstr>
      <vt:lpstr>Disfruta de Helvetia Cuidados. Gana puntos</vt:lpstr>
      <vt:lpstr>Disfruta de Helvetia Cuidados. Gana puntos</vt:lpstr>
      <vt:lpstr>Disfruta de Helvetia Cuidados. Gana puntos</vt:lpstr>
      <vt:lpstr>Disfruta de Helvetia Cuidados. Gana puntos</vt:lpstr>
      <vt:lpstr>Disfruta de Helvetia Cuidados. Gana puntos</vt:lpstr>
      <vt:lpstr>Disfruta de Helvetia Cuidados. Gana puntos</vt:lpstr>
      <vt:lpstr>Disfruta de Helvetia Cuidados. Gana puntos</vt:lpstr>
      <vt:lpstr>Disfruta de Helvetia Cuidados. Aprovecha los servicios incluidos</vt:lpstr>
      <vt:lpstr>Disfruta de Helvetia Cuidados. Aprovecha los servicios incluidos</vt:lpstr>
      <vt:lpstr>Mantén actualizada tu información</vt:lpstr>
      <vt:lpstr>Presentación de PowerPoint</vt:lpstr>
    </vt:vector>
  </TitlesOfParts>
  <Company>Helvetia Seguros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Isabel Gavilan Ledesma</dc:creator>
  <cp:lastModifiedBy>Marta Ortega Lozano</cp:lastModifiedBy>
  <cp:revision>26</cp:revision>
  <cp:lastPrinted>2017-10-30T14:17:53Z</cp:lastPrinted>
  <dcterms:created xsi:type="dcterms:W3CDTF">2022-12-07T08:35:47Z</dcterms:created>
  <dcterms:modified xsi:type="dcterms:W3CDTF">2025-06-26T06:34:08Z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0379e6-70e3-4909-9f4e-01144a529e4a_Enabled">
    <vt:lpwstr>true</vt:lpwstr>
  </property>
  <property fmtid="{D5CDD505-2E9C-101B-9397-08002B2CF9AE}" pid="3" name="MSIP_Label_9f0379e6-70e3-4909-9f4e-01144a529e4a_SetDate">
    <vt:lpwstr>2022-11-21T08:06:44Z</vt:lpwstr>
  </property>
  <property fmtid="{D5CDD505-2E9C-101B-9397-08002B2CF9AE}" pid="4" name="MSIP_Label_9f0379e6-70e3-4909-9f4e-01144a529e4a_Method">
    <vt:lpwstr>Standard</vt:lpwstr>
  </property>
  <property fmtid="{D5CDD505-2E9C-101B-9397-08002B2CF9AE}" pid="5" name="MSIP_Label_9f0379e6-70e3-4909-9f4e-01144a529e4a_Name">
    <vt:lpwstr>Internal</vt:lpwstr>
  </property>
  <property fmtid="{D5CDD505-2E9C-101B-9397-08002B2CF9AE}" pid="6" name="MSIP_Label_9f0379e6-70e3-4909-9f4e-01144a529e4a_SiteId">
    <vt:lpwstr>82bddc65-9759-44b2-af74-ec76b2e6812a</vt:lpwstr>
  </property>
  <property fmtid="{D5CDD505-2E9C-101B-9397-08002B2CF9AE}" pid="7" name="MSIP_Label_9f0379e6-70e3-4909-9f4e-01144a529e4a_ActionId">
    <vt:lpwstr>8c490cd3-0aa2-4c4d-9b5a-85546ec33344</vt:lpwstr>
  </property>
  <property fmtid="{D5CDD505-2E9C-101B-9397-08002B2CF9AE}" pid="8" name="MSIP_Label_9f0379e6-70e3-4909-9f4e-01144a529e4a_ContentBits">
    <vt:lpwstr>0</vt:lpwstr>
  </property>
</Properties>
</file>